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 id="2147483698" r:id="rId2"/>
    <p:sldMasterId id="2147483787" r:id="rId3"/>
    <p:sldMasterId id="2147483802" r:id="rId4"/>
    <p:sldMasterId id="2147483817" r:id="rId5"/>
  </p:sldMasterIdLst>
  <p:notesMasterIdLst>
    <p:notesMasterId r:id="rId17"/>
  </p:notesMasterIdLst>
  <p:sldIdLst>
    <p:sldId id="271" r:id="rId6"/>
    <p:sldId id="340" r:id="rId7"/>
    <p:sldId id="341" r:id="rId8"/>
    <p:sldId id="343" r:id="rId9"/>
    <p:sldId id="342" r:id="rId10"/>
    <p:sldId id="345" r:id="rId11"/>
    <p:sldId id="346" r:id="rId12"/>
    <p:sldId id="344" r:id="rId13"/>
    <p:sldId id="347" r:id="rId14"/>
    <p:sldId id="348" r:id="rId15"/>
    <p:sldId id="349" r:id="rId16"/>
  </p:sldIdLst>
  <p:sldSz cx="9144000" cy="5143500" type="screen16x9"/>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FDF9"/>
    <a:srgbClr val="FEEFEC"/>
    <a:srgbClr val="FF0000"/>
    <a:srgbClr val="EB040A"/>
    <a:srgbClr val="E23404"/>
    <a:srgbClr val="EC0007"/>
    <a:srgbClr val="D57103"/>
    <a:srgbClr val="F2FCF9"/>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32" autoAdjust="0"/>
    <p:restoredTop sz="92503" autoAdjust="0"/>
  </p:normalViewPr>
  <p:slideViewPr>
    <p:cSldViewPr>
      <p:cViewPr varScale="1">
        <p:scale>
          <a:sx n="96" d="100"/>
          <a:sy n="96" d="100"/>
        </p:scale>
        <p:origin x="-486" y="-96"/>
      </p:cViewPr>
      <p:guideLst>
        <p:guide orient="horz" pos="2160"/>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F23387D-9F06-4AA2-A463-0822D52CD7D1}" type="datetimeFigureOut">
              <a:rPr lang="tr-TR"/>
              <a:pPr>
                <a:defRPr/>
              </a:pPr>
              <a:t>05.09.2019</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D2B2EEC-866D-4379-AD75-6052A3115D60}" type="slidenum">
              <a:rPr lang="tr-TR"/>
              <a:pPr>
                <a:defRPr/>
              </a:pPr>
              <a:t>‹#›</a:t>
            </a:fld>
            <a:endParaRPr lang="tr-TR"/>
          </a:p>
        </p:txBody>
      </p:sp>
    </p:spTree>
    <p:extLst>
      <p:ext uri="{BB962C8B-B14F-4D97-AF65-F5344CB8AC3E}">
        <p14:creationId xmlns:p14="http://schemas.microsoft.com/office/powerpoint/2010/main" val="33114824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r>
              <a:rPr lang="tr-TR" dirty="0" smtClean="0"/>
              <a:t>LOG </a:t>
            </a:r>
            <a:r>
              <a:rPr lang="tr-TR" dirty="0" err="1" smtClean="0"/>
              <a:t>Changes</a:t>
            </a:r>
            <a:endParaRPr lang="tr-TR" dirty="0" smtClean="0"/>
          </a:p>
          <a:p>
            <a:r>
              <a:rPr lang="tr-TR" dirty="0" err="1" smtClean="0"/>
              <a:t>August</a:t>
            </a:r>
            <a:r>
              <a:rPr lang="tr-TR" smtClean="0"/>
              <a:t> 2016</a:t>
            </a:r>
            <a:endParaRPr lang="tr-TR" dirty="0"/>
          </a:p>
        </p:txBody>
      </p:sp>
      <p:sp>
        <p:nvSpPr>
          <p:cNvPr id="4" name="3 Slayt Numarası Yer Tutucusu"/>
          <p:cNvSpPr>
            <a:spLocks noGrp="1"/>
          </p:cNvSpPr>
          <p:nvPr>
            <p:ph type="sldNum" sz="quarter" idx="10"/>
          </p:nvPr>
        </p:nvSpPr>
        <p:spPr/>
        <p:txBody>
          <a:bodyPr/>
          <a:lstStyle/>
          <a:p>
            <a:pPr>
              <a:defRPr/>
            </a:pPr>
            <a:fld id="{6D2B2EEC-866D-4379-AD75-6052A3115D60}" type="slidenum">
              <a:rPr lang="tr-TR" smtClean="0"/>
              <a:pPr>
                <a:defRPr/>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tr-TR" smtClean="0"/>
              <a:t>Asıl başlık stili için tıklatın</a:t>
            </a:r>
            <a:endParaRPr lang="tr-T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Rectangle 4"/>
          <p:cNvSpPr>
            <a:spLocks noGrp="1" noChangeArrowheads="1"/>
          </p:cNvSpPr>
          <p:nvPr>
            <p:ph type="dt" sz="half" idx="10"/>
          </p:nvPr>
        </p:nvSpPr>
        <p:spPr/>
        <p:txBody>
          <a:bodyPr/>
          <a:lstStyle>
            <a:lvl1pPr>
              <a:defRPr/>
            </a:lvl1pPr>
          </a:lstStyle>
          <a:p>
            <a:pPr>
              <a:defRPr/>
            </a:pPr>
            <a:fld id="{6770DF38-6D69-4922-9F98-B56AB3776DC8}" type="datetimeFigureOut">
              <a:rPr lang="tr-TR"/>
              <a:pPr>
                <a:defRPr/>
              </a:pPr>
              <a:t>05.09.2019</a:t>
            </a:fld>
            <a:endParaRPr lang="tr-TR"/>
          </a:p>
        </p:txBody>
      </p:sp>
      <p:sp>
        <p:nvSpPr>
          <p:cNvPr id="5" name="Rectangle 5"/>
          <p:cNvSpPr>
            <a:spLocks noGrp="1" noChangeArrowheads="1"/>
          </p:cNvSpPr>
          <p:nvPr>
            <p:ph type="ftr" sz="quarter" idx="11"/>
          </p:nvPr>
        </p:nvSpPr>
        <p:spPr/>
        <p:txBody>
          <a:bodyPr/>
          <a:lstStyle>
            <a:lvl1pPr>
              <a:defRPr/>
            </a:lvl1pPr>
          </a:lstStyle>
          <a:p>
            <a:pPr>
              <a:defRPr/>
            </a:pPr>
            <a:endParaRPr lang="tr-TR"/>
          </a:p>
        </p:txBody>
      </p:sp>
      <p:sp>
        <p:nvSpPr>
          <p:cNvPr id="6" name="Rectangle 6"/>
          <p:cNvSpPr>
            <a:spLocks noGrp="1" noChangeArrowheads="1"/>
          </p:cNvSpPr>
          <p:nvPr>
            <p:ph type="sldNum" sz="quarter" idx="12"/>
          </p:nvPr>
        </p:nvSpPr>
        <p:spPr/>
        <p:txBody>
          <a:bodyPr/>
          <a:lstStyle>
            <a:lvl1pPr>
              <a:defRPr/>
            </a:lvl1pPr>
          </a:lstStyle>
          <a:p>
            <a:pPr>
              <a:defRPr/>
            </a:pPr>
            <a:fld id="{2041D1AC-2EC0-4719-A21C-9A5A619C6E08}" type="slidenum">
              <a:rPr lang="tr-TR"/>
              <a:pPr>
                <a:defRPr/>
              </a:pPr>
              <a:t>‹#›</a:t>
            </a:fld>
            <a:endParaRPr lang="tr-TR"/>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tr-TR"/>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p:txBody>
          <a:bodyPr/>
          <a:lstStyle>
            <a:lvl1pPr>
              <a:defRPr/>
            </a:lvl1pPr>
          </a:lstStyle>
          <a:p>
            <a:pPr>
              <a:defRPr/>
            </a:pPr>
            <a:fld id="{EA38FF95-82C0-4278-BE6E-9F67812ED3B3}" type="datetimeFigureOut">
              <a:rPr lang="tr-TR"/>
              <a:pPr>
                <a:defRPr/>
              </a:pPr>
              <a:t>05.09.2019</a:t>
            </a:fld>
            <a:endParaRPr lang="tr-TR"/>
          </a:p>
        </p:txBody>
      </p:sp>
      <p:sp>
        <p:nvSpPr>
          <p:cNvPr id="5" name="Rectangle 5"/>
          <p:cNvSpPr>
            <a:spLocks noGrp="1" noChangeArrowheads="1"/>
          </p:cNvSpPr>
          <p:nvPr>
            <p:ph type="ftr" sz="quarter" idx="11"/>
          </p:nvPr>
        </p:nvSpPr>
        <p:spPr/>
        <p:txBody>
          <a:bodyPr/>
          <a:lstStyle>
            <a:lvl1pPr>
              <a:defRPr/>
            </a:lvl1pPr>
          </a:lstStyle>
          <a:p>
            <a:pPr>
              <a:defRPr/>
            </a:pPr>
            <a:endParaRPr lang="tr-TR"/>
          </a:p>
        </p:txBody>
      </p:sp>
      <p:sp>
        <p:nvSpPr>
          <p:cNvPr id="6" name="Rectangle 6"/>
          <p:cNvSpPr>
            <a:spLocks noGrp="1" noChangeArrowheads="1"/>
          </p:cNvSpPr>
          <p:nvPr>
            <p:ph type="sldNum" sz="quarter" idx="12"/>
          </p:nvPr>
        </p:nvSpPr>
        <p:spPr/>
        <p:txBody>
          <a:bodyPr/>
          <a:lstStyle>
            <a:lvl1pPr>
              <a:defRPr/>
            </a:lvl1pPr>
          </a:lstStyle>
          <a:p>
            <a:pPr>
              <a:defRPr/>
            </a:pPr>
            <a:fld id="{4AB83FE9-690C-4B0D-98F3-65A69D29D4A6}" type="slidenum">
              <a:rPr lang="tr-TR"/>
              <a:pPr>
                <a:defRPr/>
              </a:pPr>
              <a:t>‹#›</a:t>
            </a:fld>
            <a:endParaRPr lang="tr-TR"/>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tr-TR" smtClean="0"/>
              <a:t>Asıl başlık stili için tıklatın</a:t>
            </a:r>
            <a:endParaRPr lang="tr-T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p:txBody>
          <a:bodyPr/>
          <a:lstStyle>
            <a:lvl1pPr>
              <a:defRPr/>
            </a:lvl1pPr>
          </a:lstStyle>
          <a:p>
            <a:pPr>
              <a:defRPr/>
            </a:pPr>
            <a:fld id="{D2577A19-A86D-424F-8EB2-67EB9841510A}" type="datetimeFigureOut">
              <a:rPr lang="tr-TR"/>
              <a:pPr>
                <a:defRPr/>
              </a:pPr>
              <a:t>05.09.2019</a:t>
            </a:fld>
            <a:endParaRPr lang="tr-TR"/>
          </a:p>
        </p:txBody>
      </p:sp>
      <p:sp>
        <p:nvSpPr>
          <p:cNvPr id="5" name="Rectangle 5"/>
          <p:cNvSpPr>
            <a:spLocks noGrp="1" noChangeArrowheads="1"/>
          </p:cNvSpPr>
          <p:nvPr>
            <p:ph type="ftr" sz="quarter" idx="11"/>
          </p:nvPr>
        </p:nvSpPr>
        <p:spPr/>
        <p:txBody>
          <a:bodyPr/>
          <a:lstStyle>
            <a:lvl1pPr>
              <a:defRPr/>
            </a:lvl1pPr>
          </a:lstStyle>
          <a:p>
            <a:pPr>
              <a:defRPr/>
            </a:pPr>
            <a:endParaRPr lang="tr-TR"/>
          </a:p>
        </p:txBody>
      </p:sp>
      <p:sp>
        <p:nvSpPr>
          <p:cNvPr id="6" name="Rectangle 6"/>
          <p:cNvSpPr>
            <a:spLocks noGrp="1" noChangeArrowheads="1"/>
          </p:cNvSpPr>
          <p:nvPr>
            <p:ph type="sldNum" sz="quarter" idx="12"/>
          </p:nvPr>
        </p:nvSpPr>
        <p:spPr/>
        <p:txBody>
          <a:bodyPr/>
          <a:lstStyle>
            <a:lvl1pPr>
              <a:defRPr/>
            </a:lvl1pPr>
          </a:lstStyle>
          <a:p>
            <a:pPr>
              <a:defRPr/>
            </a:pPr>
            <a:fld id="{51F8032C-508F-464B-A508-FBF57174746F}" type="slidenum">
              <a:rPr lang="tr-TR"/>
              <a:pPr>
                <a:defRPr/>
              </a:pPr>
              <a:t>‹#›</a:t>
            </a:fld>
            <a:endParaRPr lang="tr-TR"/>
          </a:p>
        </p:txBody>
      </p:sp>
    </p:spTree>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597819"/>
            <a:ext cx="7772400" cy="1102519"/>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F6C31C77-F8EC-49B6-B809-0739436C634B}" type="slidenum">
              <a:rPr lang="tr-TR"/>
              <a:pPr>
                <a:defRPr/>
              </a:pPr>
              <a:t>‹#›</a:t>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7ACEBABE-2272-4634-B834-32CA3F2D0D7B}" type="slidenum">
              <a:rPr lang="tr-TR"/>
              <a:pPr>
                <a:defRPr/>
              </a:pPr>
              <a:t>‹#›</a:t>
            </a:fld>
            <a:endParaRPr lang="tr-T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3305176"/>
            <a:ext cx="7772400" cy="1021556"/>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E503897E-F3C8-4A34-8FB0-F769182AEBF2}" type="slidenum">
              <a:rPr lang="tr-TR"/>
              <a:pPr>
                <a:defRPr/>
              </a:pPr>
              <a:t>‹#›</a:t>
            </a:fld>
            <a:endParaRPr lang="tr-T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F8F2B7FD-CAD5-4C31-9D63-9864B3BED764}" type="slidenum">
              <a:rPr lang="tr-TR"/>
              <a:pPr>
                <a:defRPr/>
              </a:pPr>
              <a:t>‹#›</a:t>
            </a:fld>
            <a:endParaRPr lang="tr-T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p>
        </p:txBody>
      </p:sp>
      <p:sp>
        <p:nvSpPr>
          <p:cNvPr id="8" name="Rectangle 5"/>
          <p:cNvSpPr>
            <a:spLocks noGrp="1" noChangeArrowheads="1"/>
          </p:cNvSpPr>
          <p:nvPr>
            <p:ph type="ftr" sz="quarter" idx="11"/>
          </p:nvPr>
        </p:nvSpPr>
        <p:spPr>
          <a:ln/>
        </p:spPr>
        <p:txBody>
          <a:bodyPr/>
          <a:lstStyle>
            <a:lvl1pPr>
              <a:defRPr/>
            </a:lvl1pPr>
          </a:lstStyle>
          <a:p>
            <a:pPr>
              <a:defRPr/>
            </a:pPr>
            <a:endParaRPr lang="tr-TR"/>
          </a:p>
        </p:txBody>
      </p:sp>
      <p:sp>
        <p:nvSpPr>
          <p:cNvPr id="9" name="Rectangle 6"/>
          <p:cNvSpPr>
            <a:spLocks noGrp="1" noChangeArrowheads="1"/>
          </p:cNvSpPr>
          <p:nvPr>
            <p:ph type="sldNum" sz="quarter" idx="12"/>
          </p:nvPr>
        </p:nvSpPr>
        <p:spPr>
          <a:ln/>
        </p:spPr>
        <p:txBody>
          <a:bodyPr/>
          <a:lstStyle>
            <a:lvl1pPr>
              <a:defRPr/>
            </a:lvl1pPr>
          </a:lstStyle>
          <a:p>
            <a:pPr>
              <a:defRPr/>
            </a:pPr>
            <a:fld id="{78030E8D-798D-41F9-B288-D524C86550B1}" type="slidenum">
              <a:rPr lang="tr-TR"/>
              <a:pPr>
                <a:defRPr/>
              </a:pPr>
              <a:t>‹#›</a:t>
            </a:fld>
            <a:endParaRPr lang="tr-T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p>
        </p:txBody>
      </p:sp>
      <p:sp>
        <p:nvSpPr>
          <p:cNvPr id="4" name="Rectangle 5"/>
          <p:cNvSpPr>
            <a:spLocks noGrp="1" noChangeArrowheads="1"/>
          </p:cNvSpPr>
          <p:nvPr>
            <p:ph type="ftr" sz="quarter" idx="11"/>
          </p:nvPr>
        </p:nvSpPr>
        <p:spPr>
          <a:ln/>
        </p:spPr>
        <p:txBody>
          <a:bodyPr/>
          <a:lstStyle>
            <a:lvl1pPr>
              <a:defRPr/>
            </a:lvl1pPr>
          </a:lstStyle>
          <a:p>
            <a:pPr>
              <a:defRPr/>
            </a:pPr>
            <a:endParaRPr lang="tr-TR"/>
          </a:p>
        </p:txBody>
      </p:sp>
      <p:sp>
        <p:nvSpPr>
          <p:cNvPr id="5" name="Rectangle 6"/>
          <p:cNvSpPr>
            <a:spLocks noGrp="1" noChangeArrowheads="1"/>
          </p:cNvSpPr>
          <p:nvPr>
            <p:ph type="sldNum" sz="quarter" idx="12"/>
          </p:nvPr>
        </p:nvSpPr>
        <p:spPr>
          <a:ln/>
        </p:spPr>
        <p:txBody>
          <a:bodyPr/>
          <a:lstStyle>
            <a:lvl1pPr>
              <a:defRPr/>
            </a:lvl1pPr>
          </a:lstStyle>
          <a:p>
            <a:pPr>
              <a:defRPr/>
            </a:pPr>
            <a:fld id="{409A63F0-119A-46E5-B4CE-640520DD557D}" type="slidenum">
              <a:rPr lang="tr-TR"/>
              <a:pPr>
                <a:defRPr/>
              </a:pPr>
              <a:t>‹#›</a:t>
            </a:fld>
            <a:endParaRPr lang="tr-T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p>
        </p:txBody>
      </p:sp>
      <p:sp>
        <p:nvSpPr>
          <p:cNvPr id="3" name="Rectangle 5"/>
          <p:cNvSpPr>
            <a:spLocks noGrp="1" noChangeArrowheads="1"/>
          </p:cNvSpPr>
          <p:nvPr>
            <p:ph type="ftr" sz="quarter" idx="11"/>
          </p:nvPr>
        </p:nvSpPr>
        <p:spPr>
          <a:ln/>
        </p:spPr>
        <p:txBody>
          <a:bodyPr/>
          <a:lstStyle>
            <a:lvl1pPr>
              <a:defRPr/>
            </a:lvl1pPr>
          </a:lstStyle>
          <a:p>
            <a:pPr>
              <a:defRPr/>
            </a:pPr>
            <a:endParaRPr lang="tr-TR"/>
          </a:p>
        </p:txBody>
      </p:sp>
      <p:sp>
        <p:nvSpPr>
          <p:cNvPr id="4" name="Rectangle 6"/>
          <p:cNvSpPr>
            <a:spLocks noGrp="1" noChangeArrowheads="1"/>
          </p:cNvSpPr>
          <p:nvPr>
            <p:ph type="sldNum" sz="quarter" idx="12"/>
          </p:nvPr>
        </p:nvSpPr>
        <p:spPr>
          <a:ln/>
        </p:spPr>
        <p:txBody>
          <a:bodyPr/>
          <a:lstStyle>
            <a:lvl1pPr>
              <a:defRPr/>
            </a:lvl1pPr>
          </a:lstStyle>
          <a:p>
            <a:pPr>
              <a:defRPr/>
            </a:pPr>
            <a:fld id="{AF518439-361D-4203-ADB8-0BECDFEC9E0D}" type="slidenum">
              <a:rPr lang="tr-TR"/>
              <a:pPr>
                <a:defRPr/>
              </a:pPr>
              <a:t>‹#›</a:t>
            </a:fld>
            <a:endParaRPr lang="tr-T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1" y="204787"/>
            <a:ext cx="3008313" cy="871538"/>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F63F3EFB-A4BF-4A64-95F0-61DFF26B9912}"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tr-TR"/>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p:txBody>
          <a:bodyPr/>
          <a:lstStyle>
            <a:lvl1pPr>
              <a:defRPr/>
            </a:lvl1pPr>
          </a:lstStyle>
          <a:p>
            <a:pPr>
              <a:defRPr/>
            </a:pPr>
            <a:fld id="{7496CB06-493E-4B12-8A51-10B4B2CEA70B}" type="datetimeFigureOut">
              <a:rPr lang="tr-TR"/>
              <a:pPr>
                <a:defRPr/>
              </a:pPr>
              <a:t>05.09.2019</a:t>
            </a:fld>
            <a:endParaRPr lang="tr-TR"/>
          </a:p>
        </p:txBody>
      </p:sp>
      <p:sp>
        <p:nvSpPr>
          <p:cNvPr id="5" name="Rectangle 5"/>
          <p:cNvSpPr>
            <a:spLocks noGrp="1" noChangeArrowheads="1"/>
          </p:cNvSpPr>
          <p:nvPr>
            <p:ph type="ftr" sz="quarter" idx="11"/>
          </p:nvPr>
        </p:nvSpPr>
        <p:spPr/>
        <p:txBody>
          <a:bodyPr/>
          <a:lstStyle>
            <a:lvl1pPr>
              <a:defRPr/>
            </a:lvl1pPr>
          </a:lstStyle>
          <a:p>
            <a:pPr>
              <a:defRPr/>
            </a:pPr>
            <a:endParaRPr lang="tr-TR"/>
          </a:p>
        </p:txBody>
      </p:sp>
      <p:sp>
        <p:nvSpPr>
          <p:cNvPr id="6" name="Rectangle 6"/>
          <p:cNvSpPr>
            <a:spLocks noGrp="1" noChangeArrowheads="1"/>
          </p:cNvSpPr>
          <p:nvPr>
            <p:ph type="sldNum" sz="quarter" idx="12"/>
          </p:nvPr>
        </p:nvSpPr>
        <p:spPr/>
        <p:txBody>
          <a:bodyPr/>
          <a:lstStyle>
            <a:lvl1pPr>
              <a:defRPr/>
            </a:lvl1pPr>
          </a:lstStyle>
          <a:p>
            <a:pPr>
              <a:defRPr/>
            </a:pPr>
            <a:fld id="{5601B1C2-5C16-4AE1-AF00-719A3880E97B}" type="slidenum">
              <a:rPr lang="tr-TR"/>
              <a:pPr>
                <a:defRPr/>
              </a:pPr>
              <a:t>‹#›</a:t>
            </a:fld>
            <a:endParaRPr lang="tr-TR"/>
          </a:p>
        </p:txBody>
      </p:sp>
    </p:spTree>
  </p:cSld>
  <p:clrMapOvr>
    <a:masterClrMapping/>
  </p:clrMapOvr>
  <p:transition>
    <p:fade thruBlk="1"/>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3600450"/>
            <a:ext cx="5486400" cy="425054"/>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6A5D1B32-9308-46B0-AC4D-ABCC68BF8397}" type="slidenum">
              <a:rPr lang="tr-TR"/>
              <a:pPr>
                <a:defRPr/>
              </a:pPr>
              <a:t>‹#›</a:t>
            </a:fld>
            <a:endParaRPr lang="tr-T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B1CCE3FA-E8CA-489D-BC68-E4D8C163DE7C}" type="slidenum">
              <a:rPr lang="tr-TR"/>
              <a:pPr>
                <a:defRPr/>
              </a:pPr>
              <a:t>‹#›</a:t>
            </a:fld>
            <a:endParaRPr lang="tr-T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05979"/>
            <a:ext cx="2057400" cy="4388644"/>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05979"/>
            <a:ext cx="6019800" cy="43886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E9825B31-A173-4236-96E9-3228AC887CA4}" type="slidenum">
              <a:rPr lang="tr-TR"/>
              <a:pPr>
                <a:defRPr/>
              </a:pPr>
              <a:t>‹#›</a:t>
            </a:fld>
            <a:endParaRPr lang="tr-T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3BA269D6-DB43-4591-A0B9-CC19F2943775}"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2774238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5A867802-CA43-4883-A45E-7E612B5ADD5D}"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27531680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DDDAA455-0370-41E8-A8A4-C2A871554F67}"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223025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7B40420C-76B1-4DBF-A657-203AD0EFC17D}"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40673832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0F31D734-9B5C-4FC4-A5FE-FCCBCD75D896}"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3111090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12EE94EB-6FE7-48F6-A4D3-065484F33A9C}"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29388187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58D8BFEC-319E-4B23-A0A4-A9B12D8F26C5}"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1107481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tr-TR" smtClean="0"/>
              <a:t>Asıl başlık stili için tıklatın</a:t>
            </a:r>
            <a:endParaRPr lang="tr-T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p:txBody>
          <a:bodyPr/>
          <a:lstStyle>
            <a:lvl1pPr>
              <a:defRPr/>
            </a:lvl1pPr>
          </a:lstStyle>
          <a:p>
            <a:pPr>
              <a:defRPr/>
            </a:pPr>
            <a:fld id="{BCB3E8BD-6D4B-417D-8576-82E4DD251E60}" type="datetimeFigureOut">
              <a:rPr lang="tr-TR"/>
              <a:pPr>
                <a:defRPr/>
              </a:pPr>
              <a:t>05.09.2019</a:t>
            </a:fld>
            <a:endParaRPr lang="tr-TR"/>
          </a:p>
        </p:txBody>
      </p:sp>
      <p:sp>
        <p:nvSpPr>
          <p:cNvPr id="5" name="Rectangle 5"/>
          <p:cNvSpPr>
            <a:spLocks noGrp="1" noChangeArrowheads="1"/>
          </p:cNvSpPr>
          <p:nvPr>
            <p:ph type="ftr" sz="quarter" idx="11"/>
          </p:nvPr>
        </p:nvSpPr>
        <p:spPr/>
        <p:txBody>
          <a:bodyPr/>
          <a:lstStyle>
            <a:lvl1pPr>
              <a:defRPr/>
            </a:lvl1pPr>
          </a:lstStyle>
          <a:p>
            <a:pPr>
              <a:defRPr/>
            </a:pPr>
            <a:endParaRPr lang="tr-TR"/>
          </a:p>
        </p:txBody>
      </p:sp>
      <p:sp>
        <p:nvSpPr>
          <p:cNvPr id="6" name="Rectangle 6"/>
          <p:cNvSpPr>
            <a:spLocks noGrp="1" noChangeArrowheads="1"/>
          </p:cNvSpPr>
          <p:nvPr>
            <p:ph type="sldNum" sz="quarter" idx="12"/>
          </p:nvPr>
        </p:nvSpPr>
        <p:spPr/>
        <p:txBody>
          <a:bodyPr/>
          <a:lstStyle>
            <a:lvl1pPr>
              <a:defRPr/>
            </a:lvl1pPr>
          </a:lstStyle>
          <a:p>
            <a:pPr>
              <a:defRPr/>
            </a:pPr>
            <a:fld id="{16657447-14D2-4E0C-9207-96903D1C842C}" type="slidenum">
              <a:rPr lang="tr-TR"/>
              <a:pPr>
                <a:defRPr/>
              </a:pPr>
              <a:t>‹#›</a:t>
            </a:fld>
            <a:endParaRPr lang="tr-TR"/>
          </a:p>
        </p:txBody>
      </p:sp>
    </p:spTree>
  </p:cSld>
  <p:clrMapOvr>
    <a:masterClrMapping/>
  </p:clrMapOvr>
  <p:transition>
    <p:fade thruBlk="1"/>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BB4095E2-9313-4671-BF4A-B1C508EF1DD7}"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261651432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05086C95-3924-400A-A3D4-4CE3ADC21C03}"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17597789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8C0A6C5C-0AA1-4897-AFA2-0DB8AB0C75E5}"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185833122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7B97D15B-83B0-46F4-909E-C9FDA03681A2}"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266530324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p>
            <a:r>
              <a:rPr lang="en-US" smtClean="0"/>
              <a:t>Click to edit Master title style</a:t>
            </a:r>
            <a:endParaRPr lang="tr-TR"/>
          </a:p>
        </p:txBody>
      </p:sp>
      <p:sp>
        <p:nvSpPr>
          <p:cNvPr id="3" name="Text Placeholder 2"/>
          <p:cNvSpPr>
            <a:spLocks noGrp="1"/>
          </p:cNvSpPr>
          <p:nvPr>
            <p:ph type="body" sz="half" idx="1"/>
          </p:nvPr>
        </p:nvSpPr>
        <p:spPr>
          <a:xfrm>
            <a:off x="457200" y="1200151"/>
            <a:ext cx="4038600" cy="3394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200151"/>
            <a:ext cx="4038600" cy="3394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E3E961D4-A455-4F4E-A57C-DA58F5C93BF3}"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25202442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p>
            <a:r>
              <a:rPr lang="en-US" smtClean="0"/>
              <a:t>Click to edit Master title style</a:t>
            </a:r>
            <a:endParaRPr lang="tr-TR"/>
          </a:p>
        </p:txBody>
      </p:sp>
      <p:sp>
        <p:nvSpPr>
          <p:cNvPr id="3" name="Text Placeholder 2"/>
          <p:cNvSpPr>
            <a:spLocks noGrp="1"/>
          </p:cNvSpPr>
          <p:nvPr>
            <p:ph type="body" sz="half" idx="1"/>
          </p:nvPr>
        </p:nvSpPr>
        <p:spPr>
          <a:xfrm>
            <a:off x="457200" y="1200151"/>
            <a:ext cx="4038600" cy="3394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quarter" idx="2"/>
          </p:nvPr>
        </p:nvSpPr>
        <p:spPr>
          <a:xfrm>
            <a:off x="4648200" y="1200150"/>
            <a:ext cx="4038600" cy="163949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Content Placeholder 4"/>
          <p:cNvSpPr>
            <a:spLocks noGrp="1"/>
          </p:cNvSpPr>
          <p:nvPr>
            <p:ph sz="quarter" idx="3"/>
          </p:nvPr>
        </p:nvSpPr>
        <p:spPr>
          <a:xfrm>
            <a:off x="4648200" y="2953942"/>
            <a:ext cx="4038600" cy="16406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fld id="{F352A37C-4635-48DA-9FAB-9E9489385AB6}"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233808084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457200" y="205979"/>
            <a:ext cx="8229600" cy="438864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AD19C45B-77A4-46FE-B693-6D3B2DBA96D8}"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18864210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3BA269D6-DB43-4591-A0B9-CC19F2943775}"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24096158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5A867802-CA43-4883-A45E-7E612B5ADD5D}"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7597423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DDDAA455-0370-41E8-A8A4-C2A871554F67}"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594810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tr-T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p:txBody>
          <a:bodyPr/>
          <a:lstStyle>
            <a:lvl1pPr>
              <a:defRPr/>
            </a:lvl1pPr>
          </a:lstStyle>
          <a:p>
            <a:pPr>
              <a:defRPr/>
            </a:pPr>
            <a:fld id="{018906FA-9AB7-40C0-B0CE-518276621552}" type="datetimeFigureOut">
              <a:rPr lang="tr-TR"/>
              <a:pPr>
                <a:defRPr/>
              </a:pPr>
              <a:t>05.09.2019</a:t>
            </a:fld>
            <a:endParaRPr lang="tr-TR"/>
          </a:p>
        </p:txBody>
      </p:sp>
      <p:sp>
        <p:nvSpPr>
          <p:cNvPr id="6" name="Rectangle 5"/>
          <p:cNvSpPr>
            <a:spLocks noGrp="1" noChangeArrowheads="1"/>
          </p:cNvSpPr>
          <p:nvPr>
            <p:ph type="ftr" sz="quarter" idx="11"/>
          </p:nvPr>
        </p:nvSpPr>
        <p:spPr/>
        <p:txBody>
          <a:bodyPr/>
          <a:lstStyle>
            <a:lvl1pPr>
              <a:defRPr/>
            </a:lvl1pPr>
          </a:lstStyle>
          <a:p>
            <a:pPr>
              <a:defRPr/>
            </a:pPr>
            <a:endParaRPr lang="tr-TR"/>
          </a:p>
        </p:txBody>
      </p:sp>
      <p:sp>
        <p:nvSpPr>
          <p:cNvPr id="7" name="Rectangle 6"/>
          <p:cNvSpPr>
            <a:spLocks noGrp="1" noChangeArrowheads="1"/>
          </p:cNvSpPr>
          <p:nvPr>
            <p:ph type="sldNum" sz="quarter" idx="12"/>
          </p:nvPr>
        </p:nvSpPr>
        <p:spPr/>
        <p:txBody>
          <a:bodyPr/>
          <a:lstStyle>
            <a:lvl1pPr>
              <a:defRPr/>
            </a:lvl1pPr>
          </a:lstStyle>
          <a:p>
            <a:pPr>
              <a:defRPr/>
            </a:pPr>
            <a:fld id="{116AD566-C805-49FD-8164-59775FC72B11}" type="slidenum">
              <a:rPr lang="tr-TR"/>
              <a:pPr>
                <a:defRPr/>
              </a:pPr>
              <a:t>‹#›</a:t>
            </a:fld>
            <a:endParaRPr lang="tr-TR"/>
          </a:p>
        </p:txBody>
      </p:sp>
    </p:spTree>
  </p:cSld>
  <p:clrMapOvr>
    <a:masterClrMapping/>
  </p:clrMapOvr>
  <p:transition>
    <p:fade thruBlk="1"/>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7B40420C-76B1-4DBF-A657-203AD0EFC17D}"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117495778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0F31D734-9B5C-4FC4-A5FE-FCCBCD75D896}"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13490032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12EE94EB-6FE7-48F6-A4D3-065484F33A9C}"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100431589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58D8BFEC-319E-4B23-A0A4-A9B12D8F26C5}"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1096337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BB4095E2-9313-4671-BF4A-B1C508EF1DD7}"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93628104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05086C95-3924-400A-A3D4-4CE3ADC21C03}"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82948500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8C0A6C5C-0AA1-4897-AFA2-0DB8AB0C75E5}"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263220442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7B97D15B-83B0-46F4-909E-C9FDA03681A2}"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11226198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p>
            <a:r>
              <a:rPr lang="en-US" smtClean="0"/>
              <a:t>Click to edit Master title style</a:t>
            </a:r>
            <a:endParaRPr lang="tr-TR"/>
          </a:p>
        </p:txBody>
      </p:sp>
      <p:sp>
        <p:nvSpPr>
          <p:cNvPr id="3" name="Text Placeholder 2"/>
          <p:cNvSpPr>
            <a:spLocks noGrp="1"/>
          </p:cNvSpPr>
          <p:nvPr>
            <p:ph type="body" sz="half" idx="1"/>
          </p:nvPr>
        </p:nvSpPr>
        <p:spPr>
          <a:xfrm>
            <a:off x="457200" y="1200151"/>
            <a:ext cx="4038600" cy="3394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200151"/>
            <a:ext cx="4038600" cy="3394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E3E961D4-A455-4F4E-A57C-DA58F5C93BF3}"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142061175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p>
            <a:r>
              <a:rPr lang="en-US" smtClean="0"/>
              <a:t>Click to edit Master title style</a:t>
            </a:r>
            <a:endParaRPr lang="tr-TR"/>
          </a:p>
        </p:txBody>
      </p:sp>
      <p:sp>
        <p:nvSpPr>
          <p:cNvPr id="3" name="Text Placeholder 2"/>
          <p:cNvSpPr>
            <a:spLocks noGrp="1"/>
          </p:cNvSpPr>
          <p:nvPr>
            <p:ph type="body" sz="half" idx="1"/>
          </p:nvPr>
        </p:nvSpPr>
        <p:spPr>
          <a:xfrm>
            <a:off x="457200" y="1200151"/>
            <a:ext cx="4038600" cy="3394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quarter" idx="2"/>
          </p:nvPr>
        </p:nvSpPr>
        <p:spPr>
          <a:xfrm>
            <a:off x="4648200" y="1200150"/>
            <a:ext cx="4038600" cy="163949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Content Placeholder 4"/>
          <p:cNvSpPr>
            <a:spLocks noGrp="1"/>
          </p:cNvSpPr>
          <p:nvPr>
            <p:ph sz="quarter" idx="3"/>
          </p:nvPr>
        </p:nvSpPr>
        <p:spPr>
          <a:xfrm>
            <a:off x="4648200" y="2953942"/>
            <a:ext cx="4038600" cy="16406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fld id="{F352A37C-4635-48DA-9FAB-9E9489385AB6}"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092769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tr-T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p:txBody>
          <a:bodyPr/>
          <a:lstStyle>
            <a:lvl1pPr>
              <a:defRPr/>
            </a:lvl1pPr>
          </a:lstStyle>
          <a:p>
            <a:pPr>
              <a:defRPr/>
            </a:pPr>
            <a:fld id="{71730ED4-1862-4F6F-9FA4-CB7C1CBF3A58}" type="datetimeFigureOut">
              <a:rPr lang="tr-TR"/>
              <a:pPr>
                <a:defRPr/>
              </a:pPr>
              <a:t>05.09.2019</a:t>
            </a:fld>
            <a:endParaRPr lang="tr-TR"/>
          </a:p>
        </p:txBody>
      </p:sp>
      <p:sp>
        <p:nvSpPr>
          <p:cNvPr id="8" name="Rectangle 5"/>
          <p:cNvSpPr>
            <a:spLocks noGrp="1" noChangeArrowheads="1"/>
          </p:cNvSpPr>
          <p:nvPr>
            <p:ph type="ftr" sz="quarter" idx="11"/>
          </p:nvPr>
        </p:nvSpPr>
        <p:spPr/>
        <p:txBody>
          <a:bodyPr/>
          <a:lstStyle>
            <a:lvl1pPr>
              <a:defRPr/>
            </a:lvl1pPr>
          </a:lstStyle>
          <a:p>
            <a:pPr>
              <a:defRPr/>
            </a:pPr>
            <a:endParaRPr lang="tr-TR"/>
          </a:p>
        </p:txBody>
      </p:sp>
      <p:sp>
        <p:nvSpPr>
          <p:cNvPr id="9" name="Rectangle 6"/>
          <p:cNvSpPr>
            <a:spLocks noGrp="1" noChangeArrowheads="1"/>
          </p:cNvSpPr>
          <p:nvPr>
            <p:ph type="sldNum" sz="quarter" idx="12"/>
          </p:nvPr>
        </p:nvSpPr>
        <p:spPr/>
        <p:txBody>
          <a:bodyPr/>
          <a:lstStyle>
            <a:lvl1pPr>
              <a:defRPr/>
            </a:lvl1pPr>
          </a:lstStyle>
          <a:p>
            <a:pPr>
              <a:defRPr/>
            </a:pPr>
            <a:fld id="{D31D343B-CEFE-47C3-9A84-601A6E326803}" type="slidenum">
              <a:rPr lang="tr-TR"/>
              <a:pPr>
                <a:defRPr/>
              </a:pPr>
              <a:t>‹#›</a:t>
            </a:fld>
            <a:endParaRPr lang="tr-TR"/>
          </a:p>
        </p:txBody>
      </p:sp>
    </p:spTree>
  </p:cSld>
  <p:clrMapOvr>
    <a:masterClrMapping/>
  </p:clrMapOvr>
  <p:transition>
    <p:fade thruBlk="1"/>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457200" y="205979"/>
            <a:ext cx="8229600" cy="438864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AD19C45B-77A4-46FE-B693-6D3B2DBA96D8}"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40728652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3BA269D6-DB43-4591-A0B9-CC19F2943775}"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422130691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5A867802-CA43-4883-A45E-7E612B5ADD5D}"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4010448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DDDAA455-0370-41E8-A8A4-C2A871554F67}"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415095505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7B40420C-76B1-4DBF-A657-203AD0EFC17D}"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86202100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0F31D734-9B5C-4FC4-A5FE-FCCBCD75D896}"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92330956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12EE94EB-6FE7-48F6-A4D3-065484F33A9C}"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417394210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58D8BFEC-319E-4B23-A0A4-A9B12D8F26C5}"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20287304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BB4095E2-9313-4671-BF4A-B1C508EF1DD7}"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284878189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05086C95-3924-400A-A3D4-4CE3ADC21C03}"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157406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p:txBody>
          <a:bodyPr/>
          <a:lstStyle>
            <a:lvl1pPr>
              <a:defRPr/>
            </a:lvl1pPr>
          </a:lstStyle>
          <a:p>
            <a:pPr>
              <a:defRPr/>
            </a:pPr>
            <a:fld id="{78496365-B1A1-411D-AFFA-BAB5D857FA2D}" type="datetimeFigureOut">
              <a:rPr lang="tr-TR"/>
              <a:pPr>
                <a:defRPr/>
              </a:pPr>
              <a:t>05.09.2019</a:t>
            </a:fld>
            <a:endParaRPr lang="tr-TR"/>
          </a:p>
        </p:txBody>
      </p:sp>
      <p:sp>
        <p:nvSpPr>
          <p:cNvPr id="4" name="Rectangle 5"/>
          <p:cNvSpPr>
            <a:spLocks noGrp="1" noChangeArrowheads="1"/>
          </p:cNvSpPr>
          <p:nvPr>
            <p:ph type="ftr" sz="quarter" idx="11"/>
          </p:nvPr>
        </p:nvSpPr>
        <p:spPr/>
        <p:txBody>
          <a:bodyPr/>
          <a:lstStyle>
            <a:lvl1pPr>
              <a:defRPr/>
            </a:lvl1pPr>
          </a:lstStyle>
          <a:p>
            <a:pPr>
              <a:defRPr/>
            </a:pPr>
            <a:endParaRPr lang="tr-TR"/>
          </a:p>
        </p:txBody>
      </p:sp>
      <p:sp>
        <p:nvSpPr>
          <p:cNvPr id="5" name="Rectangle 6"/>
          <p:cNvSpPr>
            <a:spLocks noGrp="1" noChangeArrowheads="1"/>
          </p:cNvSpPr>
          <p:nvPr>
            <p:ph type="sldNum" sz="quarter" idx="12"/>
          </p:nvPr>
        </p:nvSpPr>
        <p:spPr/>
        <p:txBody>
          <a:bodyPr/>
          <a:lstStyle>
            <a:lvl1pPr>
              <a:defRPr/>
            </a:lvl1pPr>
          </a:lstStyle>
          <a:p>
            <a:pPr>
              <a:defRPr/>
            </a:pPr>
            <a:fld id="{712872BD-0B51-410F-96CF-3DDFEC6A1997}" type="slidenum">
              <a:rPr lang="tr-TR"/>
              <a:pPr>
                <a:defRPr/>
              </a:pPr>
              <a:t>‹#›</a:t>
            </a:fld>
            <a:endParaRPr lang="tr-TR"/>
          </a:p>
        </p:txBody>
      </p:sp>
    </p:spTree>
  </p:cSld>
  <p:clrMapOvr>
    <a:masterClrMapping/>
  </p:clrMapOvr>
  <p:transition>
    <p:fade thruBlk="1"/>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8C0A6C5C-0AA1-4897-AFA2-0DB8AB0C75E5}"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770461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7B97D15B-83B0-46F4-909E-C9FDA03681A2}"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104011442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p>
            <a:r>
              <a:rPr lang="en-US" smtClean="0"/>
              <a:t>Click to edit Master title style</a:t>
            </a:r>
            <a:endParaRPr lang="tr-TR"/>
          </a:p>
        </p:txBody>
      </p:sp>
      <p:sp>
        <p:nvSpPr>
          <p:cNvPr id="3" name="Text Placeholder 2"/>
          <p:cNvSpPr>
            <a:spLocks noGrp="1"/>
          </p:cNvSpPr>
          <p:nvPr>
            <p:ph type="body" sz="half" idx="1"/>
          </p:nvPr>
        </p:nvSpPr>
        <p:spPr>
          <a:xfrm>
            <a:off x="457200" y="1200151"/>
            <a:ext cx="4038600" cy="3394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200151"/>
            <a:ext cx="4038600" cy="3394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E3E961D4-A455-4F4E-A57C-DA58F5C93BF3}"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90598162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p>
            <a:r>
              <a:rPr lang="en-US" smtClean="0"/>
              <a:t>Click to edit Master title style</a:t>
            </a:r>
            <a:endParaRPr lang="tr-TR"/>
          </a:p>
        </p:txBody>
      </p:sp>
      <p:sp>
        <p:nvSpPr>
          <p:cNvPr id="3" name="Text Placeholder 2"/>
          <p:cNvSpPr>
            <a:spLocks noGrp="1"/>
          </p:cNvSpPr>
          <p:nvPr>
            <p:ph type="body" sz="half" idx="1"/>
          </p:nvPr>
        </p:nvSpPr>
        <p:spPr>
          <a:xfrm>
            <a:off x="457200" y="1200151"/>
            <a:ext cx="4038600" cy="3394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quarter" idx="2"/>
          </p:nvPr>
        </p:nvSpPr>
        <p:spPr>
          <a:xfrm>
            <a:off x="4648200" y="1200150"/>
            <a:ext cx="4038600" cy="163949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Content Placeholder 4"/>
          <p:cNvSpPr>
            <a:spLocks noGrp="1"/>
          </p:cNvSpPr>
          <p:nvPr>
            <p:ph sz="quarter" idx="3"/>
          </p:nvPr>
        </p:nvSpPr>
        <p:spPr>
          <a:xfrm>
            <a:off x="4648200" y="2953942"/>
            <a:ext cx="4038600" cy="16406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fld id="{F352A37C-4635-48DA-9FAB-9E9489385AB6}"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70742190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457200" y="205979"/>
            <a:ext cx="8229600" cy="438864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AD19C45B-77A4-46FE-B693-6D3B2DBA96D8}"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1646343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fld id="{CCFDAC33-D9BE-4EC7-A7D6-15F3590A5E42}" type="datetimeFigureOut">
              <a:rPr lang="tr-TR"/>
              <a:pPr>
                <a:defRPr/>
              </a:pPr>
              <a:t>05.09.2019</a:t>
            </a:fld>
            <a:endParaRPr lang="tr-TR"/>
          </a:p>
        </p:txBody>
      </p:sp>
      <p:sp>
        <p:nvSpPr>
          <p:cNvPr id="3" name="Rectangle 5"/>
          <p:cNvSpPr>
            <a:spLocks noGrp="1" noChangeArrowheads="1"/>
          </p:cNvSpPr>
          <p:nvPr>
            <p:ph type="ftr" sz="quarter" idx="11"/>
          </p:nvPr>
        </p:nvSpPr>
        <p:spPr/>
        <p:txBody>
          <a:bodyPr/>
          <a:lstStyle>
            <a:lvl1pPr>
              <a:defRPr/>
            </a:lvl1pPr>
          </a:lstStyle>
          <a:p>
            <a:pPr>
              <a:defRPr/>
            </a:pPr>
            <a:endParaRPr lang="tr-TR"/>
          </a:p>
        </p:txBody>
      </p:sp>
      <p:sp>
        <p:nvSpPr>
          <p:cNvPr id="4" name="Rectangle 6"/>
          <p:cNvSpPr>
            <a:spLocks noGrp="1" noChangeArrowheads="1"/>
          </p:cNvSpPr>
          <p:nvPr>
            <p:ph type="sldNum" sz="quarter" idx="12"/>
          </p:nvPr>
        </p:nvSpPr>
        <p:spPr/>
        <p:txBody>
          <a:bodyPr/>
          <a:lstStyle>
            <a:lvl1pPr>
              <a:defRPr/>
            </a:lvl1pPr>
          </a:lstStyle>
          <a:p>
            <a:pPr>
              <a:defRPr/>
            </a:pPr>
            <a:fld id="{68CEF455-155B-4FE0-A95F-8C6344AA456D}" type="slidenum">
              <a:rPr lang="tr-TR"/>
              <a:pPr>
                <a:defRPr/>
              </a:pPr>
              <a:t>‹#›</a:t>
            </a:fld>
            <a:endParaRPr lang="tr-TR"/>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tr-TR" smtClean="0"/>
              <a:t>Asıl başlık stili için tıklatın</a:t>
            </a:r>
            <a:endParaRPr lang="tr-T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p:txBody>
          <a:bodyPr/>
          <a:lstStyle>
            <a:lvl1pPr>
              <a:defRPr/>
            </a:lvl1pPr>
          </a:lstStyle>
          <a:p>
            <a:pPr>
              <a:defRPr/>
            </a:pPr>
            <a:fld id="{CA122C2D-F3B6-45CE-ABE2-1969FBBF61CA}" type="datetimeFigureOut">
              <a:rPr lang="tr-TR"/>
              <a:pPr>
                <a:defRPr/>
              </a:pPr>
              <a:t>05.09.2019</a:t>
            </a:fld>
            <a:endParaRPr lang="tr-TR"/>
          </a:p>
        </p:txBody>
      </p:sp>
      <p:sp>
        <p:nvSpPr>
          <p:cNvPr id="6" name="Rectangle 5"/>
          <p:cNvSpPr>
            <a:spLocks noGrp="1" noChangeArrowheads="1"/>
          </p:cNvSpPr>
          <p:nvPr>
            <p:ph type="ftr" sz="quarter" idx="11"/>
          </p:nvPr>
        </p:nvSpPr>
        <p:spPr/>
        <p:txBody>
          <a:bodyPr/>
          <a:lstStyle>
            <a:lvl1pPr>
              <a:defRPr/>
            </a:lvl1pPr>
          </a:lstStyle>
          <a:p>
            <a:pPr>
              <a:defRPr/>
            </a:pPr>
            <a:endParaRPr lang="tr-TR"/>
          </a:p>
        </p:txBody>
      </p:sp>
      <p:sp>
        <p:nvSpPr>
          <p:cNvPr id="7" name="Rectangle 6"/>
          <p:cNvSpPr>
            <a:spLocks noGrp="1" noChangeArrowheads="1"/>
          </p:cNvSpPr>
          <p:nvPr>
            <p:ph type="sldNum" sz="quarter" idx="12"/>
          </p:nvPr>
        </p:nvSpPr>
        <p:spPr/>
        <p:txBody>
          <a:bodyPr/>
          <a:lstStyle>
            <a:lvl1pPr>
              <a:defRPr/>
            </a:lvl1pPr>
          </a:lstStyle>
          <a:p>
            <a:pPr>
              <a:defRPr/>
            </a:pPr>
            <a:fld id="{D019F0FB-D512-4644-8EEE-0F14119E3119}" type="slidenum">
              <a:rPr lang="tr-TR"/>
              <a:pPr>
                <a:defRPr/>
              </a:pPr>
              <a:t>‹#›</a:t>
            </a:fld>
            <a:endParaRPr lang="tr-TR"/>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tr-TR" smtClean="0"/>
              <a:t>Asıl başlık stili için tıklatın</a:t>
            </a:r>
            <a:endParaRPr lang="tr-T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p:txBody>
          <a:bodyPr/>
          <a:lstStyle>
            <a:lvl1pPr>
              <a:defRPr/>
            </a:lvl1pPr>
          </a:lstStyle>
          <a:p>
            <a:pPr>
              <a:defRPr/>
            </a:pPr>
            <a:fld id="{384EA4FA-181C-40E1-B5D5-4927ACD59B11}" type="datetimeFigureOut">
              <a:rPr lang="tr-TR"/>
              <a:pPr>
                <a:defRPr/>
              </a:pPr>
              <a:t>05.09.2019</a:t>
            </a:fld>
            <a:endParaRPr lang="tr-TR"/>
          </a:p>
        </p:txBody>
      </p:sp>
      <p:sp>
        <p:nvSpPr>
          <p:cNvPr id="6" name="Rectangle 5"/>
          <p:cNvSpPr>
            <a:spLocks noGrp="1" noChangeArrowheads="1"/>
          </p:cNvSpPr>
          <p:nvPr>
            <p:ph type="ftr" sz="quarter" idx="11"/>
          </p:nvPr>
        </p:nvSpPr>
        <p:spPr/>
        <p:txBody>
          <a:bodyPr/>
          <a:lstStyle>
            <a:lvl1pPr>
              <a:defRPr/>
            </a:lvl1pPr>
          </a:lstStyle>
          <a:p>
            <a:pPr>
              <a:defRPr/>
            </a:pPr>
            <a:endParaRPr lang="tr-TR"/>
          </a:p>
        </p:txBody>
      </p:sp>
      <p:sp>
        <p:nvSpPr>
          <p:cNvPr id="7" name="Rectangle 6"/>
          <p:cNvSpPr>
            <a:spLocks noGrp="1" noChangeArrowheads="1"/>
          </p:cNvSpPr>
          <p:nvPr>
            <p:ph type="sldNum" sz="quarter" idx="12"/>
          </p:nvPr>
        </p:nvSpPr>
        <p:spPr/>
        <p:txBody>
          <a:bodyPr/>
          <a:lstStyle>
            <a:lvl1pPr>
              <a:defRPr/>
            </a:lvl1pPr>
          </a:lstStyle>
          <a:p>
            <a:pPr>
              <a:defRPr/>
            </a:pPr>
            <a:fld id="{7341F87F-F3CE-40CC-BDE6-86BAAFCA2119}" type="slidenum">
              <a:rPr lang="tr-TR"/>
              <a:pPr>
                <a:defRPr/>
              </a:pPr>
              <a:t>‹#›</a:t>
            </a:fld>
            <a:endParaRPr lang="tr-TR"/>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6" Type="http://schemas.openxmlformats.org/officeDocument/2006/relationships/image" Target="../media/image1.jpeg"/><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theme" Target="../theme/theme3.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slideLayout" Target="../slideLayouts/slideLayout49.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6" Type="http://schemas.openxmlformats.org/officeDocument/2006/relationships/image" Target="../media/image1.jpeg"/><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5" Type="http://schemas.openxmlformats.org/officeDocument/2006/relationships/theme" Target="../theme/theme4.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slideLayout" Target="../slideLayouts/slideLayout50.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slideLayout" Target="../slideLayouts/slideLayout63.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slideLayout" Target="../slideLayouts/slideLayout62.xml"/><Relationship Id="rId2" Type="http://schemas.openxmlformats.org/officeDocument/2006/relationships/slideLayout" Target="../slideLayouts/slideLayout52.xml"/><Relationship Id="rId16" Type="http://schemas.openxmlformats.org/officeDocument/2006/relationships/image" Target="../media/image1.jpeg"/><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5" Type="http://schemas.openxmlformats.org/officeDocument/2006/relationships/theme" Target="../theme/theme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 Id="rId14"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05979"/>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Rectangle 3"/>
          <p:cNvSpPr>
            <a:spLocks noGrp="1" noChangeArrowheads="1"/>
          </p:cNvSpPr>
          <p:nvPr>
            <p:ph type="body" idx="1"/>
          </p:nvPr>
        </p:nvSpPr>
        <p:spPr bwMode="auto">
          <a:xfrm>
            <a:off x="457200" y="1200151"/>
            <a:ext cx="8229600" cy="33944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8196" name="Rectangle 4"/>
          <p:cNvSpPr>
            <a:spLocks noGrp="1" noChangeArrowheads="1"/>
          </p:cNvSpPr>
          <p:nvPr>
            <p:ph type="dt" sz="half" idx="2"/>
          </p:nvPr>
        </p:nvSpPr>
        <p:spPr bwMode="auto">
          <a:xfrm>
            <a:off x="457200" y="4683919"/>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latin typeface="+mn-lt"/>
                <a:cs typeface="+mn-cs"/>
              </a:defRPr>
            </a:lvl1pPr>
          </a:lstStyle>
          <a:p>
            <a:pPr>
              <a:defRPr/>
            </a:pPr>
            <a:fld id="{FECB2C82-622F-461E-8EAE-C91803823F2A}" type="datetimeFigureOut">
              <a:rPr lang="tr-TR"/>
              <a:pPr>
                <a:defRPr/>
              </a:pPr>
              <a:t>05.09.2019</a:t>
            </a:fld>
            <a:endParaRPr lang="tr-TR"/>
          </a:p>
        </p:txBody>
      </p:sp>
      <p:sp>
        <p:nvSpPr>
          <p:cNvPr id="8197" name="Rectangle 5"/>
          <p:cNvSpPr>
            <a:spLocks noGrp="1" noChangeArrowheads="1"/>
          </p:cNvSpPr>
          <p:nvPr>
            <p:ph type="ftr" sz="quarter" idx="3"/>
          </p:nvPr>
        </p:nvSpPr>
        <p:spPr bwMode="auto">
          <a:xfrm>
            <a:off x="3124200" y="4683919"/>
            <a:ext cx="2895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a:latin typeface="+mn-lt"/>
                <a:cs typeface="+mn-cs"/>
              </a:defRPr>
            </a:lvl1pPr>
          </a:lstStyle>
          <a:p>
            <a:pPr>
              <a:defRPr/>
            </a:pPr>
            <a:endParaRPr lang="tr-TR"/>
          </a:p>
        </p:txBody>
      </p:sp>
      <p:sp>
        <p:nvSpPr>
          <p:cNvPr id="8198" name="Rectangle 6"/>
          <p:cNvSpPr>
            <a:spLocks noGrp="1" noChangeArrowheads="1"/>
          </p:cNvSpPr>
          <p:nvPr>
            <p:ph type="sldNum" sz="quarter" idx="4"/>
          </p:nvPr>
        </p:nvSpPr>
        <p:spPr bwMode="auto">
          <a:xfrm>
            <a:off x="6553200" y="4683919"/>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400">
                <a:latin typeface="+mn-lt"/>
                <a:cs typeface="+mn-cs"/>
              </a:defRPr>
            </a:lvl1pPr>
          </a:lstStyle>
          <a:p>
            <a:pPr>
              <a:defRPr/>
            </a:pPr>
            <a:fld id="{5F0743CF-26B5-4841-A16E-479B748D4AD2}" type="slidenum">
              <a:rPr lang="tr-TR"/>
              <a:pPr>
                <a:defRPr/>
              </a:pPr>
              <a:t>‹#›</a:t>
            </a:fld>
            <a:endParaRPr lang="tr-TR"/>
          </a:p>
        </p:txBody>
      </p:sp>
      <p:pic>
        <p:nvPicPr>
          <p:cNvPr id="1031" name="Picture 7" descr="presentation_r"/>
          <p:cNvPicPr>
            <a:picLocks noChangeAspect="1" noChangeArrowheads="1"/>
          </p:cNvPicPr>
          <p:nvPr/>
        </p:nvPicPr>
        <p:blipFill>
          <a:blip r:embed="rId13" cstate="print"/>
          <a:srcRect/>
          <a:stretch>
            <a:fillRect/>
          </a:stretch>
        </p:blipFill>
        <p:spPr bwMode="auto">
          <a:xfrm>
            <a:off x="0" y="0"/>
            <a:ext cx="9144000" cy="51435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Lst>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1026"/>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1026"/>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1026"/>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1027">
                                            <p:txEl>
                                              <p:pRg st="0" end="0"/>
                                            </p:txEl>
                                          </p:spTgt>
                                        </p:tgtEl>
                                        <p:attrNameLst>
                                          <p:attrName>style.visibility</p:attrName>
                                        </p:attrNameLst>
                                      </p:cBhvr>
                                      <p:to>
                                        <p:strVal val="visible"/>
                                      </p:to>
                                    </p:set>
                                    <p:anim calcmode="lin" valueType="num">
                                      <p:cBhvr>
                                        <p:cTn id="15" dur="500" fill="hold"/>
                                        <p:tgtEl>
                                          <p:spTgt spid="1027">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1027">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1027">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1027">
                                            <p:txEl>
                                              <p:pRg st="0" end="0"/>
                                            </p:txEl>
                                          </p:spTgt>
                                        </p:tgtEl>
                                        <p:attrNameLst>
                                          <p:attrName>ppt_y</p:attrName>
                                        </p:attrNameLst>
                                      </p:cBhvr>
                                      <p:tavLst>
                                        <p:tav tm="0">
                                          <p:val>
                                            <p:strVal val="#ppt_y"/>
                                          </p:val>
                                        </p:tav>
                                        <p:tav tm="100000">
                                          <p:val>
                                            <p:strVal val="#ppt_y"/>
                                          </p:val>
                                        </p:tav>
                                      </p:tavLst>
                                    </p:anim>
                                  </p:childTnLst>
                                </p:cTn>
                              </p:par>
                              <p:par>
                                <p:cTn id="19" presetID="39" presetClass="entr" presetSubtype="0" accel="100000" fill="hold" grpId="0" nodeType="withEffect">
                                  <p:stCondLst>
                                    <p:cond delay="0"/>
                                  </p:stCondLst>
                                  <p:childTnLst>
                                    <p:set>
                                      <p:cBhvr>
                                        <p:cTn id="20" dur="1" fill="hold">
                                          <p:stCondLst>
                                            <p:cond delay="0"/>
                                          </p:stCondLst>
                                        </p:cTn>
                                        <p:tgtEl>
                                          <p:spTgt spid="1027">
                                            <p:txEl>
                                              <p:pRg st="1" end="1"/>
                                            </p:txEl>
                                          </p:spTgt>
                                        </p:tgtEl>
                                        <p:attrNameLst>
                                          <p:attrName>style.visibility</p:attrName>
                                        </p:attrNameLst>
                                      </p:cBhvr>
                                      <p:to>
                                        <p:strVal val="visible"/>
                                      </p:to>
                                    </p:set>
                                    <p:anim calcmode="lin" valueType="num">
                                      <p:cBhvr>
                                        <p:cTn id="21" dur="500" fill="hold"/>
                                        <p:tgtEl>
                                          <p:spTgt spid="1027">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2" dur="500" fill="hold"/>
                                        <p:tgtEl>
                                          <p:spTgt spid="1027">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3" dur="500" fill="hold"/>
                                        <p:tgtEl>
                                          <p:spTgt spid="1027">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4" dur="500" fill="hold"/>
                                        <p:tgtEl>
                                          <p:spTgt spid="1027">
                                            <p:txEl>
                                              <p:pRg st="1" end="1"/>
                                            </p:txEl>
                                          </p:spTgt>
                                        </p:tgtEl>
                                        <p:attrNameLst>
                                          <p:attrName>ppt_y</p:attrName>
                                        </p:attrNameLst>
                                      </p:cBhvr>
                                      <p:tavLst>
                                        <p:tav tm="0">
                                          <p:val>
                                            <p:strVal val="#ppt_y"/>
                                          </p:val>
                                        </p:tav>
                                        <p:tav tm="100000">
                                          <p:val>
                                            <p:strVal val="#ppt_y"/>
                                          </p:val>
                                        </p:tav>
                                      </p:tavLst>
                                    </p:anim>
                                  </p:childTnLst>
                                </p:cTn>
                              </p:par>
                              <p:par>
                                <p:cTn id="25" presetID="39" presetClass="entr" presetSubtype="0" accel="100000" fill="hold" grpId="0" nodeType="withEffect">
                                  <p:stCondLst>
                                    <p:cond delay="0"/>
                                  </p:stCondLst>
                                  <p:childTnLst>
                                    <p:set>
                                      <p:cBhvr>
                                        <p:cTn id="26" dur="1" fill="hold">
                                          <p:stCondLst>
                                            <p:cond delay="0"/>
                                          </p:stCondLst>
                                        </p:cTn>
                                        <p:tgtEl>
                                          <p:spTgt spid="1027">
                                            <p:txEl>
                                              <p:pRg st="2" end="2"/>
                                            </p:txEl>
                                          </p:spTgt>
                                        </p:tgtEl>
                                        <p:attrNameLst>
                                          <p:attrName>style.visibility</p:attrName>
                                        </p:attrNameLst>
                                      </p:cBhvr>
                                      <p:to>
                                        <p:strVal val="visible"/>
                                      </p:to>
                                    </p:set>
                                    <p:anim calcmode="lin" valueType="num">
                                      <p:cBhvr>
                                        <p:cTn id="27" dur="500" fill="hold"/>
                                        <p:tgtEl>
                                          <p:spTgt spid="1027">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8" dur="500" fill="hold"/>
                                        <p:tgtEl>
                                          <p:spTgt spid="1027">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9" dur="500" fill="hold"/>
                                        <p:tgtEl>
                                          <p:spTgt spid="1027">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0" dur="500" fill="hold"/>
                                        <p:tgtEl>
                                          <p:spTgt spid="1027">
                                            <p:txEl>
                                              <p:pRg st="2" end="2"/>
                                            </p:txEl>
                                          </p:spTgt>
                                        </p:tgtEl>
                                        <p:attrNameLst>
                                          <p:attrName>ppt_y</p:attrName>
                                        </p:attrNameLst>
                                      </p:cBhvr>
                                      <p:tavLst>
                                        <p:tav tm="0">
                                          <p:val>
                                            <p:strVal val="#ppt_y"/>
                                          </p:val>
                                        </p:tav>
                                        <p:tav tm="100000">
                                          <p:val>
                                            <p:strVal val="#ppt_y"/>
                                          </p:val>
                                        </p:tav>
                                      </p:tavLst>
                                    </p:anim>
                                  </p:childTnLst>
                                </p:cTn>
                              </p:par>
                              <p:par>
                                <p:cTn id="31" presetID="39" presetClass="entr" presetSubtype="0" accel="100000" fill="hold" grpId="0" nodeType="withEffect">
                                  <p:stCondLst>
                                    <p:cond delay="0"/>
                                  </p:stCondLst>
                                  <p:childTnLst>
                                    <p:set>
                                      <p:cBhvr>
                                        <p:cTn id="32" dur="1" fill="hold">
                                          <p:stCondLst>
                                            <p:cond delay="0"/>
                                          </p:stCondLst>
                                        </p:cTn>
                                        <p:tgtEl>
                                          <p:spTgt spid="1027">
                                            <p:txEl>
                                              <p:pRg st="3" end="3"/>
                                            </p:txEl>
                                          </p:spTgt>
                                        </p:tgtEl>
                                        <p:attrNameLst>
                                          <p:attrName>style.visibility</p:attrName>
                                        </p:attrNameLst>
                                      </p:cBhvr>
                                      <p:to>
                                        <p:strVal val="visible"/>
                                      </p:to>
                                    </p:set>
                                    <p:anim calcmode="lin" valueType="num">
                                      <p:cBhvr>
                                        <p:cTn id="33" dur="500" fill="hold"/>
                                        <p:tgtEl>
                                          <p:spTgt spid="1027">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4" dur="500" fill="hold"/>
                                        <p:tgtEl>
                                          <p:spTgt spid="1027">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5" dur="500" fill="hold"/>
                                        <p:tgtEl>
                                          <p:spTgt spid="1027">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6" dur="500" fill="hold"/>
                                        <p:tgtEl>
                                          <p:spTgt spid="1027">
                                            <p:txEl>
                                              <p:pRg st="3" end="3"/>
                                            </p:txEl>
                                          </p:spTgt>
                                        </p:tgtEl>
                                        <p:attrNameLst>
                                          <p:attrName>ppt_y</p:attrName>
                                        </p:attrNameLst>
                                      </p:cBhvr>
                                      <p:tavLst>
                                        <p:tav tm="0">
                                          <p:val>
                                            <p:strVal val="#ppt_y"/>
                                          </p:val>
                                        </p:tav>
                                        <p:tav tm="100000">
                                          <p:val>
                                            <p:strVal val="#ppt_y"/>
                                          </p:val>
                                        </p:tav>
                                      </p:tavLst>
                                    </p:anim>
                                  </p:childTnLst>
                                </p:cTn>
                              </p:par>
                              <p:par>
                                <p:cTn id="37" presetID="39" presetClass="entr" presetSubtype="0" accel="100000" fill="hold" grpId="0" nodeType="withEffect">
                                  <p:stCondLst>
                                    <p:cond delay="0"/>
                                  </p:stCondLst>
                                  <p:childTnLst>
                                    <p:set>
                                      <p:cBhvr>
                                        <p:cTn id="38" dur="1" fill="hold">
                                          <p:stCondLst>
                                            <p:cond delay="0"/>
                                          </p:stCondLst>
                                        </p:cTn>
                                        <p:tgtEl>
                                          <p:spTgt spid="1027">
                                            <p:txEl>
                                              <p:pRg st="4" end="4"/>
                                            </p:txEl>
                                          </p:spTgt>
                                        </p:tgtEl>
                                        <p:attrNameLst>
                                          <p:attrName>style.visibility</p:attrName>
                                        </p:attrNameLst>
                                      </p:cBhvr>
                                      <p:to>
                                        <p:strVal val="visible"/>
                                      </p:to>
                                    </p:set>
                                    <p:anim calcmode="lin" valueType="num">
                                      <p:cBhvr>
                                        <p:cTn id="39" dur="500" fill="hold"/>
                                        <p:tgtEl>
                                          <p:spTgt spid="1027">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1027">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1027">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102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9" presetClass="exit" presetSubtype="0" decel="100000" fill="hold" grpId="1" nodeType="clickEffect">
                                  <p:stCondLst>
                                    <p:cond delay="0"/>
                                  </p:stCondLst>
                                  <p:childTnLst>
                                    <p:anim calcmode="lin" valueType="num">
                                      <p:cBhvr>
                                        <p:cTn id="46" dur="500" fill="hold"/>
                                        <p:tgtEl>
                                          <p:spTgt spid="1026"/>
                                        </p:tgtEl>
                                        <p:attrNameLst>
                                          <p:attrName>ppt_h</p:attrName>
                                        </p:attrNameLst>
                                      </p:cBhvr>
                                      <p:tavLst>
                                        <p:tav tm="0">
                                          <p:val>
                                            <p:strVal val="ppt_h"/>
                                          </p:val>
                                        </p:tav>
                                        <p:tav tm="50000">
                                          <p:val>
                                            <p:strVal val="ppt_h/20"/>
                                          </p:val>
                                        </p:tav>
                                        <p:tav tm="100000">
                                          <p:val>
                                            <p:strVal val="ppt_h/20"/>
                                          </p:val>
                                        </p:tav>
                                      </p:tavLst>
                                    </p:anim>
                                    <p:anim calcmode="lin" valueType="num">
                                      <p:cBhvr>
                                        <p:cTn id="47" dur="500" fill="hold"/>
                                        <p:tgtEl>
                                          <p:spTgt spid="1026"/>
                                        </p:tgtEl>
                                        <p:attrNameLst>
                                          <p:attrName>ppt_w</p:attrName>
                                        </p:attrNameLst>
                                      </p:cBhvr>
                                      <p:tavLst>
                                        <p:tav tm="0">
                                          <p:val>
                                            <p:strVal val="ppt_w"/>
                                          </p:val>
                                        </p:tav>
                                        <p:tav tm="50000">
                                          <p:val>
                                            <p:strVal val="ppt_w+.3"/>
                                          </p:val>
                                        </p:tav>
                                        <p:tav tm="100000">
                                          <p:val>
                                            <p:strVal val="ppt_w+.3"/>
                                          </p:val>
                                        </p:tav>
                                      </p:tavLst>
                                    </p:anim>
                                    <p:anim calcmode="lin" valueType="num">
                                      <p:cBhvr>
                                        <p:cTn id="48" dur="500" fill="hold"/>
                                        <p:tgtEl>
                                          <p:spTgt spid="1026"/>
                                        </p:tgtEl>
                                        <p:attrNameLst>
                                          <p:attrName>ppt_x</p:attrName>
                                        </p:attrNameLst>
                                      </p:cBhvr>
                                      <p:tavLst>
                                        <p:tav tm="0">
                                          <p:val>
                                            <p:strVal val="ppt_x"/>
                                          </p:val>
                                        </p:tav>
                                        <p:tav tm="50000">
                                          <p:val>
                                            <p:strVal val="ppt_x"/>
                                          </p:val>
                                        </p:tav>
                                        <p:tav tm="100000">
                                          <p:val>
                                            <p:strVal val="ppt_x-.3"/>
                                          </p:val>
                                        </p:tav>
                                      </p:tavLst>
                                    </p:anim>
                                    <p:anim calcmode="lin" valueType="num">
                                      <p:cBhvr>
                                        <p:cTn id="49" dur="500" fill="hold"/>
                                        <p:tgtEl>
                                          <p:spTgt spid="1026"/>
                                        </p:tgtEl>
                                        <p:attrNameLst>
                                          <p:attrName>ppt_y</p:attrName>
                                        </p:attrNameLst>
                                      </p:cBhvr>
                                      <p:tavLst>
                                        <p:tav tm="0">
                                          <p:val>
                                            <p:strVal val="ppt_y"/>
                                          </p:val>
                                        </p:tav>
                                        <p:tav tm="100000">
                                          <p:val>
                                            <p:strVal val="ppt_y"/>
                                          </p:val>
                                        </p:tav>
                                      </p:tavLst>
                                    </p:anim>
                                    <p:set>
                                      <p:cBhvr>
                                        <p:cTn id="50" dur="1" fill="hold">
                                          <p:stCondLst>
                                            <p:cond delay="499"/>
                                          </p:stCondLst>
                                        </p:cTn>
                                        <p:tgtEl>
                                          <p:spTgt spid="1026"/>
                                        </p:tgtEl>
                                        <p:attrNameLst>
                                          <p:attrName>style.visibility</p:attrName>
                                        </p:attrNameLst>
                                      </p:cBhvr>
                                      <p:to>
                                        <p:strVal val="hidden"/>
                                      </p:to>
                                    </p:set>
                                  </p:childTnLst>
                                </p:cTn>
                              </p:par>
                              <p:par>
                                <p:cTn id="51" presetID="39" presetClass="exit" presetSubtype="0" decel="100000" fill="hold" grpId="1" nodeType="withEffect">
                                  <p:stCondLst>
                                    <p:cond delay="0"/>
                                  </p:stCondLst>
                                  <p:childTnLst>
                                    <p:anim calcmode="lin" valueType="num">
                                      <p:cBhvr>
                                        <p:cTn id="52" dur="500" fill="hold"/>
                                        <p:tgtEl>
                                          <p:spTgt spid="1027">
                                            <p:txEl>
                                              <p:pRg st="0" end="0"/>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53" dur="500" fill="hold"/>
                                        <p:tgtEl>
                                          <p:spTgt spid="1027">
                                            <p:txEl>
                                              <p:pRg st="0" end="0"/>
                                            </p:txEl>
                                          </p:spTgt>
                                        </p:tgtEl>
                                        <p:attrNameLst>
                                          <p:attrName>ppt_w</p:attrName>
                                        </p:attrNameLst>
                                      </p:cBhvr>
                                      <p:tavLst>
                                        <p:tav tm="0">
                                          <p:val>
                                            <p:strVal val="ppt_w"/>
                                          </p:val>
                                        </p:tav>
                                        <p:tav tm="50000">
                                          <p:val>
                                            <p:strVal val="ppt_w+.3"/>
                                          </p:val>
                                        </p:tav>
                                        <p:tav tm="100000">
                                          <p:val>
                                            <p:strVal val="ppt_w+.3"/>
                                          </p:val>
                                        </p:tav>
                                      </p:tavLst>
                                    </p:anim>
                                    <p:anim calcmode="lin" valueType="num">
                                      <p:cBhvr>
                                        <p:cTn id="54" dur="500" fill="hold"/>
                                        <p:tgtEl>
                                          <p:spTgt spid="1027">
                                            <p:txEl>
                                              <p:pRg st="0" end="0"/>
                                            </p:txEl>
                                          </p:spTgt>
                                        </p:tgtEl>
                                        <p:attrNameLst>
                                          <p:attrName>ppt_x</p:attrName>
                                        </p:attrNameLst>
                                      </p:cBhvr>
                                      <p:tavLst>
                                        <p:tav tm="0">
                                          <p:val>
                                            <p:strVal val="ppt_x"/>
                                          </p:val>
                                        </p:tav>
                                        <p:tav tm="50000">
                                          <p:val>
                                            <p:strVal val="ppt_x"/>
                                          </p:val>
                                        </p:tav>
                                        <p:tav tm="100000">
                                          <p:val>
                                            <p:strVal val="ppt_x-.3"/>
                                          </p:val>
                                        </p:tav>
                                      </p:tavLst>
                                    </p:anim>
                                    <p:anim calcmode="lin" valueType="num">
                                      <p:cBhvr>
                                        <p:cTn id="55" dur="500" fill="hold"/>
                                        <p:tgtEl>
                                          <p:spTgt spid="1027">
                                            <p:txEl>
                                              <p:pRg st="0" end="0"/>
                                            </p:txEl>
                                          </p:spTgt>
                                        </p:tgtEl>
                                        <p:attrNameLst>
                                          <p:attrName>ppt_y</p:attrName>
                                        </p:attrNameLst>
                                      </p:cBhvr>
                                      <p:tavLst>
                                        <p:tav tm="0">
                                          <p:val>
                                            <p:strVal val="ppt_y"/>
                                          </p:val>
                                        </p:tav>
                                        <p:tav tm="100000">
                                          <p:val>
                                            <p:strVal val="ppt_y"/>
                                          </p:val>
                                        </p:tav>
                                      </p:tavLst>
                                    </p:anim>
                                    <p:set>
                                      <p:cBhvr>
                                        <p:cTn id="56" dur="1" fill="hold">
                                          <p:stCondLst>
                                            <p:cond delay="499"/>
                                          </p:stCondLst>
                                        </p:cTn>
                                        <p:tgtEl>
                                          <p:spTgt spid="1027">
                                            <p:txEl>
                                              <p:pRg st="0" end="0"/>
                                            </p:txEl>
                                          </p:spTgt>
                                        </p:tgtEl>
                                        <p:attrNameLst>
                                          <p:attrName>style.visibility</p:attrName>
                                        </p:attrNameLst>
                                      </p:cBhvr>
                                      <p:to>
                                        <p:strVal val="hidden"/>
                                      </p:to>
                                    </p:set>
                                  </p:childTnLst>
                                </p:cTn>
                              </p:par>
                              <p:par>
                                <p:cTn id="57" presetID="39" presetClass="exit" presetSubtype="0" decel="100000" fill="hold" grpId="1" nodeType="withEffect">
                                  <p:stCondLst>
                                    <p:cond delay="0"/>
                                  </p:stCondLst>
                                  <p:childTnLst>
                                    <p:anim calcmode="lin" valueType="num">
                                      <p:cBhvr>
                                        <p:cTn id="58" dur="500" fill="hold"/>
                                        <p:tgtEl>
                                          <p:spTgt spid="1027">
                                            <p:txEl>
                                              <p:pRg st="1" end="1"/>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59" dur="500" fill="hold"/>
                                        <p:tgtEl>
                                          <p:spTgt spid="1027">
                                            <p:txEl>
                                              <p:pRg st="1" end="1"/>
                                            </p:txEl>
                                          </p:spTgt>
                                        </p:tgtEl>
                                        <p:attrNameLst>
                                          <p:attrName>ppt_w</p:attrName>
                                        </p:attrNameLst>
                                      </p:cBhvr>
                                      <p:tavLst>
                                        <p:tav tm="0">
                                          <p:val>
                                            <p:strVal val="ppt_w"/>
                                          </p:val>
                                        </p:tav>
                                        <p:tav tm="50000">
                                          <p:val>
                                            <p:strVal val="ppt_w+.3"/>
                                          </p:val>
                                        </p:tav>
                                        <p:tav tm="100000">
                                          <p:val>
                                            <p:strVal val="ppt_w+.3"/>
                                          </p:val>
                                        </p:tav>
                                      </p:tavLst>
                                    </p:anim>
                                    <p:anim calcmode="lin" valueType="num">
                                      <p:cBhvr>
                                        <p:cTn id="60" dur="500" fill="hold"/>
                                        <p:tgtEl>
                                          <p:spTgt spid="1027">
                                            <p:txEl>
                                              <p:pRg st="1" end="1"/>
                                            </p:txEl>
                                          </p:spTgt>
                                        </p:tgtEl>
                                        <p:attrNameLst>
                                          <p:attrName>ppt_x</p:attrName>
                                        </p:attrNameLst>
                                      </p:cBhvr>
                                      <p:tavLst>
                                        <p:tav tm="0">
                                          <p:val>
                                            <p:strVal val="ppt_x"/>
                                          </p:val>
                                        </p:tav>
                                        <p:tav tm="50000">
                                          <p:val>
                                            <p:strVal val="ppt_x"/>
                                          </p:val>
                                        </p:tav>
                                        <p:tav tm="100000">
                                          <p:val>
                                            <p:strVal val="ppt_x-.3"/>
                                          </p:val>
                                        </p:tav>
                                      </p:tavLst>
                                    </p:anim>
                                    <p:anim calcmode="lin" valueType="num">
                                      <p:cBhvr>
                                        <p:cTn id="61" dur="500" fill="hold"/>
                                        <p:tgtEl>
                                          <p:spTgt spid="1027">
                                            <p:txEl>
                                              <p:pRg st="1" end="1"/>
                                            </p:txEl>
                                          </p:spTgt>
                                        </p:tgtEl>
                                        <p:attrNameLst>
                                          <p:attrName>ppt_y</p:attrName>
                                        </p:attrNameLst>
                                      </p:cBhvr>
                                      <p:tavLst>
                                        <p:tav tm="0">
                                          <p:val>
                                            <p:strVal val="ppt_y"/>
                                          </p:val>
                                        </p:tav>
                                        <p:tav tm="100000">
                                          <p:val>
                                            <p:strVal val="ppt_y"/>
                                          </p:val>
                                        </p:tav>
                                      </p:tavLst>
                                    </p:anim>
                                    <p:set>
                                      <p:cBhvr>
                                        <p:cTn id="62" dur="1" fill="hold">
                                          <p:stCondLst>
                                            <p:cond delay="499"/>
                                          </p:stCondLst>
                                        </p:cTn>
                                        <p:tgtEl>
                                          <p:spTgt spid="1027">
                                            <p:txEl>
                                              <p:pRg st="1" end="1"/>
                                            </p:txEl>
                                          </p:spTgt>
                                        </p:tgtEl>
                                        <p:attrNameLst>
                                          <p:attrName>style.visibility</p:attrName>
                                        </p:attrNameLst>
                                      </p:cBhvr>
                                      <p:to>
                                        <p:strVal val="hidden"/>
                                      </p:to>
                                    </p:set>
                                  </p:childTnLst>
                                </p:cTn>
                              </p:par>
                              <p:par>
                                <p:cTn id="63" presetID="39" presetClass="exit" presetSubtype="0" decel="100000" fill="hold" grpId="1" nodeType="withEffect">
                                  <p:stCondLst>
                                    <p:cond delay="0"/>
                                  </p:stCondLst>
                                  <p:childTnLst>
                                    <p:anim calcmode="lin" valueType="num">
                                      <p:cBhvr>
                                        <p:cTn id="64" dur="500" fill="hold"/>
                                        <p:tgtEl>
                                          <p:spTgt spid="1027">
                                            <p:txEl>
                                              <p:pRg st="2" end="2"/>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65" dur="500" fill="hold"/>
                                        <p:tgtEl>
                                          <p:spTgt spid="1027">
                                            <p:txEl>
                                              <p:pRg st="2" end="2"/>
                                            </p:txEl>
                                          </p:spTgt>
                                        </p:tgtEl>
                                        <p:attrNameLst>
                                          <p:attrName>ppt_w</p:attrName>
                                        </p:attrNameLst>
                                      </p:cBhvr>
                                      <p:tavLst>
                                        <p:tav tm="0">
                                          <p:val>
                                            <p:strVal val="ppt_w"/>
                                          </p:val>
                                        </p:tav>
                                        <p:tav tm="50000">
                                          <p:val>
                                            <p:strVal val="ppt_w+.3"/>
                                          </p:val>
                                        </p:tav>
                                        <p:tav tm="100000">
                                          <p:val>
                                            <p:strVal val="ppt_w+.3"/>
                                          </p:val>
                                        </p:tav>
                                      </p:tavLst>
                                    </p:anim>
                                    <p:anim calcmode="lin" valueType="num">
                                      <p:cBhvr>
                                        <p:cTn id="66" dur="500" fill="hold"/>
                                        <p:tgtEl>
                                          <p:spTgt spid="1027">
                                            <p:txEl>
                                              <p:pRg st="2" end="2"/>
                                            </p:txEl>
                                          </p:spTgt>
                                        </p:tgtEl>
                                        <p:attrNameLst>
                                          <p:attrName>ppt_x</p:attrName>
                                        </p:attrNameLst>
                                      </p:cBhvr>
                                      <p:tavLst>
                                        <p:tav tm="0">
                                          <p:val>
                                            <p:strVal val="ppt_x"/>
                                          </p:val>
                                        </p:tav>
                                        <p:tav tm="50000">
                                          <p:val>
                                            <p:strVal val="ppt_x"/>
                                          </p:val>
                                        </p:tav>
                                        <p:tav tm="100000">
                                          <p:val>
                                            <p:strVal val="ppt_x-.3"/>
                                          </p:val>
                                        </p:tav>
                                      </p:tavLst>
                                    </p:anim>
                                    <p:anim calcmode="lin" valueType="num">
                                      <p:cBhvr>
                                        <p:cTn id="67" dur="500" fill="hold"/>
                                        <p:tgtEl>
                                          <p:spTgt spid="1027">
                                            <p:txEl>
                                              <p:pRg st="2" end="2"/>
                                            </p:txEl>
                                          </p:spTgt>
                                        </p:tgtEl>
                                        <p:attrNameLst>
                                          <p:attrName>ppt_y</p:attrName>
                                        </p:attrNameLst>
                                      </p:cBhvr>
                                      <p:tavLst>
                                        <p:tav tm="0">
                                          <p:val>
                                            <p:strVal val="ppt_y"/>
                                          </p:val>
                                        </p:tav>
                                        <p:tav tm="100000">
                                          <p:val>
                                            <p:strVal val="ppt_y"/>
                                          </p:val>
                                        </p:tav>
                                      </p:tavLst>
                                    </p:anim>
                                    <p:set>
                                      <p:cBhvr>
                                        <p:cTn id="68" dur="1" fill="hold">
                                          <p:stCondLst>
                                            <p:cond delay="499"/>
                                          </p:stCondLst>
                                        </p:cTn>
                                        <p:tgtEl>
                                          <p:spTgt spid="1027">
                                            <p:txEl>
                                              <p:pRg st="2" end="2"/>
                                            </p:txEl>
                                          </p:spTgt>
                                        </p:tgtEl>
                                        <p:attrNameLst>
                                          <p:attrName>style.visibility</p:attrName>
                                        </p:attrNameLst>
                                      </p:cBhvr>
                                      <p:to>
                                        <p:strVal val="hidden"/>
                                      </p:to>
                                    </p:set>
                                  </p:childTnLst>
                                </p:cTn>
                              </p:par>
                              <p:par>
                                <p:cTn id="69" presetID="39" presetClass="exit" presetSubtype="0" decel="100000" fill="hold" grpId="1" nodeType="withEffect">
                                  <p:stCondLst>
                                    <p:cond delay="0"/>
                                  </p:stCondLst>
                                  <p:childTnLst>
                                    <p:anim calcmode="lin" valueType="num">
                                      <p:cBhvr>
                                        <p:cTn id="70" dur="500" fill="hold"/>
                                        <p:tgtEl>
                                          <p:spTgt spid="1027">
                                            <p:txEl>
                                              <p:pRg st="3" end="3"/>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71" dur="500" fill="hold"/>
                                        <p:tgtEl>
                                          <p:spTgt spid="1027">
                                            <p:txEl>
                                              <p:pRg st="3" end="3"/>
                                            </p:txEl>
                                          </p:spTgt>
                                        </p:tgtEl>
                                        <p:attrNameLst>
                                          <p:attrName>ppt_w</p:attrName>
                                        </p:attrNameLst>
                                      </p:cBhvr>
                                      <p:tavLst>
                                        <p:tav tm="0">
                                          <p:val>
                                            <p:strVal val="ppt_w"/>
                                          </p:val>
                                        </p:tav>
                                        <p:tav tm="50000">
                                          <p:val>
                                            <p:strVal val="ppt_w+.3"/>
                                          </p:val>
                                        </p:tav>
                                        <p:tav tm="100000">
                                          <p:val>
                                            <p:strVal val="ppt_w+.3"/>
                                          </p:val>
                                        </p:tav>
                                      </p:tavLst>
                                    </p:anim>
                                    <p:anim calcmode="lin" valueType="num">
                                      <p:cBhvr>
                                        <p:cTn id="72" dur="500" fill="hold"/>
                                        <p:tgtEl>
                                          <p:spTgt spid="1027">
                                            <p:txEl>
                                              <p:pRg st="3" end="3"/>
                                            </p:txEl>
                                          </p:spTgt>
                                        </p:tgtEl>
                                        <p:attrNameLst>
                                          <p:attrName>ppt_x</p:attrName>
                                        </p:attrNameLst>
                                      </p:cBhvr>
                                      <p:tavLst>
                                        <p:tav tm="0">
                                          <p:val>
                                            <p:strVal val="ppt_x"/>
                                          </p:val>
                                        </p:tav>
                                        <p:tav tm="50000">
                                          <p:val>
                                            <p:strVal val="ppt_x"/>
                                          </p:val>
                                        </p:tav>
                                        <p:tav tm="100000">
                                          <p:val>
                                            <p:strVal val="ppt_x-.3"/>
                                          </p:val>
                                        </p:tav>
                                      </p:tavLst>
                                    </p:anim>
                                    <p:anim calcmode="lin" valueType="num">
                                      <p:cBhvr>
                                        <p:cTn id="73" dur="500" fill="hold"/>
                                        <p:tgtEl>
                                          <p:spTgt spid="1027">
                                            <p:txEl>
                                              <p:pRg st="3" end="3"/>
                                            </p:txEl>
                                          </p:spTgt>
                                        </p:tgtEl>
                                        <p:attrNameLst>
                                          <p:attrName>ppt_y</p:attrName>
                                        </p:attrNameLst>
                                      </p:cBhvr>
                                      <p:tavLst>
                                        <p:tav tm="0">
                                          <p:val>
                                            <p:strVal val="ppt_y"/>
                                          </p:val>
                                        </p:tav>
                                        <p:tav tm="100000">
                                          <p:val>
                                            <p:strVal val="ppt_y"/>
                                          </p:val>
                                        </p:tav>
                                      </p:tavLst>
                                    </p:anim>
                                    <p:set>
                                      <p:cBhvr>
                                        <p:cTn id="74" dur="1" fill="hold">
                                          <p:stCondLst>
                                            <p:cond delay="499"/>
                                          </p:stCondLst>
                                        </p:cTn>
                                        <p:tgtEl>
                                          <p:spTgt spid="1027">
                                            <p:txEl>
                                              <p:pRg st="3" end="3"/>
                                            </p:txEl>
                                          </p:spTgt>
                                        </p:tgtEl>
                                        <p:attrNameLst>
                                          <p:attrName>style.visibility</p:attrName>
                                        </p:attrNameLst>
                                      </p:cBhvr>
                                      <p:to>
                                        <p:strVal val="hidden"/>
                                      </p:to>
                                    </p:set>
                                  </p:childTnLst>
                                </p:cTn>
                              </p:par>
                              <p:par>
                                <p:cTn id="75" presetID="39" presetClass="exit" presetSubtype="0" decel="100000" fill="hold" grpId="1" nodeType="withEffect">
                                  <p:stCondLst>
                                    <p:cond delay="0"/>
                                  </p:stCondLst>
                                  <p:childTnLst>
                                    <p:anim calcmode="lin" valueType="num">
                                      <p:cBhvr>
                                        <p:cTn id="76" dur="500" fill="hold"/>
                                        <p:tgtEl>
                                          <p:spTgt spid="1027">
                                            <p:txEl>
                                              <p:pRg st="4" end="4"/>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77" dur="500" fill="hold"/>
                                        <p:tgtEl>
                                          <p:spTgt spid="1027">
                                            <p:txEl>
                                              <p:pRg st="4" end="4"/>
                                            </p:txEl>
                                          </p:spTgt>
                                        </p:tgtEl>
                                        <p:attrNameLst>
                                          <p:attrName>ppt_w</p:attrName>
                                        </p:attrNameLst>
                                      </p:cBhvr>
                                      <p:tavLst>
                                        <p:tav tm="0">
                                          <p:val>
                                            <p:strVal val="ppt_w"/>
                                          </p:val>
                                        </p:tav>
                                        <p:tav tm="50000">
                                          <p:val>
                                            <p:strVal val="ppt_w+.3"/>
                                          </p:val>
                                        </p:tav>
                                        <p:tav tm="100000">
                                          <p:val>
                                            <p:strVal val="ppt_w+.3"/>
                                          </p:val>
                                        </p:tav>
                                      </p:tavLst>
                                    </p:anim>
                                    <p:anim calcmode="lin" valueType="num">
                                      <p:cBhvr>
                                        <p:cTn id="78" dur="500" fill="hold"/>
                                        <p:tgtEl>
                                          <p:spTgt spid="1027">
                                            <p:txEl>
                                              <p:pRg st="4" end="4"/>
                                            </p:txEl>
                                          </p:spTgt>
                                        </p:tgtEl>
                                        <p:attrNameLst>
                                          <p:attrName>ppt_x</p:attrName>
                                        </p:attrNameLst>
                                      </p:cBhvr>
                                      <p:tavLst>
                                        <p:tav tm="0">
                                          <p:val>
                                            <p:strVal val="ppt_x"/>
                                          </p:val>
                                        </p:tav>
                                        <p:tav tm="50000">
                                          <p:val>
                                            <p:strVal val="ppt_x"/>
                                          </p:val>
                                        </p:tav>
                                        <p:tav tm="100000">
                                          <p:val>
                                            <p:strVal val="ppt_x-.3"/>
                                          </p:val>
                                        </p:tav>
                                      </p:tavLst>
                                    </p:anim>
                                    <p:anim calcmode="lin" valueType="num">
                                      <p:cBhvr>
                                        <p:cTn id="79" dur="500" fill="hold"/>
                                        <p:tgtEl>
                                          <p:spTgt spid="1027">
                                            <p:txEl>
                                              <p:pRg st="4" end="4"/>
                                            </p:txEl>
                                          </p:spTgt>
                                        </p:tgtEl>
                                        <p:attrNameLst>
                                          <p:attrName>ppt_y</p:attrName>
                                        </p:attrNameLst>
                                      </p:cBhvr>
                                      <p:tavLst>
                                        <p:tav tm="0">
                                          <p:val>
                                            <p:strVal val="ppt_y"/>
                                          </p:val>
                                        </p:tav>
                                        <p:tav tm="100000">
                                          <p:val>
                                            <p:strVal val="ppt_y"/>
                                          </p:val>
                                        </p:tav>
                                      </p:tavLst>
                                    </p:anim>
                                    <p:set>
                                      <p:cBhvr>
                                        <p:cTn id="80" dur="1" fill="hold">
                                          <p:stCondLst>
                                            <p:cond delay="499"/>
                                          </p:stCondLst>
                                        </p:cTn>
                                        <p:tgtEl>
                                          <p:spTgt spid="1027">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6" grpId="1"/>
      <p:bldP spid="1027" grpId="0" build="p">
        <p:tmplLst>
          <p:tmpl lvl="1">
            <p:tnLst>
              <p:par>
                <p:cTn presetID="39" presetClass="entr" presetSubtype="0" accel="10000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ppt_h</p:attrName>
                        </p:attrNameLst>
                      </p:cBhvr>
                      <p:tavLst>
                        <p:tav tm="0">
                          <p:val>
                            <p:strVal val="#ppt_h/20"/>
                          </p:val>
                        </p:tav>
                        <p:tav tm="50000">
                          <p:val>
                            <p:strVal val="#ppt_h/20"/>
                          </p:val>
                        </p:tav>
                        <p:tav tm="100000">
                          <p:val>
                            <p:strVal val="#ppt_h"/>
                          </p:val>
                        </p:tav>
                      </p:tavLst>
                    </p:anim>
                    <p:anim calcmode="lin" valueType="num">
                      <p:cBhvr>
                        <p:cTn dur="500" fill="hold"/>
                        <p:tgtEl>
                          <p:spTgt spid="1027"/>
                        </p:tgtEl>
                        <p:attrNameLst>
                          <p:attrName>ppt_w</p:attrName>
                        </p:attrNameLst>
                      </p:cBhvr>
                      <p:tavLst>
                        <p:tav tm="0">
                          <p:val>
                            <p:strVal val="#ppt_w+.3"/>
                          </p:val>
                        </p:tav>
                        <p:tav tm="50000">
                          <p:val>
                            <p:strVal val="#ppt_w+.3"/>
                          </p:val>
                        </p:tav>
                        <p:tav tm="100000">
                          <p:val>
                            <p:strVal val="#ppt_w"/>
                          </p:val>
                        </p:tav>
                      </p:tavLst>
                    </p:anim>
                    <p:anim calcmode="lin" valueType="num">
                      <p:cBhvr>
                        <p:cTn dur="500" fill="hold"/>
                        <p:tgtEl>
                          <p:spTgt spid="1027"/>
                        </p:tgtEl>
                        <p:attrNameLst>
                          <p:attrName>ppt_x</p:attrName>
                        </p:attrNameLst>
                      </p:cBhvr>
                      <p:tavLst>
                        <p:tav tm="0">
                          <p:val>
                            <p:strVal val="#ppt_x-.3"/>
                          </p:val>
                        </p:tav>
                        <p:tav tm="50000">
                          <p:val>
                            <p:strVal val="#ppt_x"/>
                          </p:val>
                        </p:tav>
                        <p:tav tm="100000">
                          <p:val>
                            <p:strVal val="#ppt_x"/>
                          </p:val>
                        </p:tav>
                      </p:tavLst>
                    </p:anim>
                    <p:anim calcmode="lin" valueType="num">
                      <p:cBhvr>
                        <p:cTn dur="500" fill="hold"/>
                        <p:tgtEl>
                          <p:spTgt spid="1027"/>
                        </p:tgtEl>
                        <p:attrNameLst>
                          <p:attrName>ppt_y</p:attrName>
                        </p:attrNameLst>
                      </p:cBhvr>
                      <p:tavLst>
                        <p:tav tm="0">
                          <p:val>
                            <p:strVal val="#ppt_y"/>
                          </p:val>
                        </p:tav>
                        <p:tav tm="100000">
                          <p:val>
                            <p:strVal val="#ppt_y"/>
                          </p:val>
                        </p:tav>
                      </p:tavLst>
                    </p:anim>
                  </p:childTnLst>
                </p:cTn>
              </p:par>
            </p:tnLst>
          </p:tmpl>
          <p:tmpl lvl="2">
            <p:tnLst>
              <p:par>
                <p:cTn presetID="39" presetClass="entr" presetSubtype="0" accel="10000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ppt_h</p:attrName>
                        </p:attrNameLst>
                      </p:cBhvr>
                      <p:tavLst>
                        <p:tav tm="0">
                          <p:val>
                            <p:strVal val="#ppt_h/20"/>
                          </p:val>
                        </p:tav>
                        <p:tav tm="50000">
                          <p:val>
                            <p:strVal val="#ppt_h/20"/>
                          </p:val>
                        </p:tav>
                        <p:tav tm="100000">
                          <p:val>
                            <p:strVal val="#ppt_h"/>
                          </p:val>
                        </p:tav>
                      </p:tavLst>
                    </p:anim>
                    <p:anim calcmode="lin" valueType="num">
                      <p:cBhvr>
                        <p:cTn dur="500" fill="hold"/>
                        <p:tgtEl>
                          <p:spTgt spid="1027"/>
                        </p:tgtEl>
                        <p:attrNameLst>
                          <p:attrName>ppt_w</p:attrName>
                        </p:attrNameLst>
                      </p:cBhvr>
                      <p:tavLst>
                        <p:tav tm="0">
                          <p:val>
                            <p:strVal val="#ppt_w+.3"/>
                          </p:val>
                        </p:tav>
                        <p:tav tm="50000">
                          <p:val>
                            <p:strVal val="#ppt_w+.3"/>
                          </p:val>
                        </p:tav>
                        <p:tav tm="100000">
                          <p:val>
                            <p:strVal val="#ppt_w"/>
                          </p:val>
                        </p:tav>
                      </p:tavLst>
                    </p:anim>
                    <p:anim calcmode="lin" valueType="num">
                      <p:cBhvr>
                        <p:cTn dur="500" fill="hold"/>
                        <p:tgtEl>
                          <p:spTgt spid="1027"/>
                        </p:tgtEl>
                        <p:attrNameLst>
                          <p:attrName>ppt_x</p:attrName>
                        </p:attrNameLst>
                      </p:cBhvr>
                      <p:tavLst>
                        <p:tav tm="0">
                          <p:val>
                            <p:strVal val="#ppt_x-.3"/>
                          </p:val>
                        </p:tav>
                        <p:tav tm="50000">
                          <p:val>
                            <p:strVal val="#ppt_x"/>
                          </p:val>
                        </p:tav>
                        <p:tav tm="100000">
                          <p:val>
                            <p:strVal val="#ppt_x"/>
                          </p:val>
                        </p:tav>
                      </p:tavLst>
                    </p:anim>
                    <p:anim calcmode="lin" valueType="num">
                      <p:cBhvr>
                        <p:cTn dur="500" fill="hold"/>
                        <p:tgtEl>
                          <p:spTgt spid="1027"/>
                        </p:tgtEl>
                        <p:attrNameLst>
                          <p:attrName>ppt_y</p:attrName>
                        </p:attrNameLst>
                      </p:cBhvr>
                      <p:tavLst>
                        <p:tav tm="0">
                          <p:val>
                            <p:strVal val="#ppt_y"/>
                          </p:val>
                        </p:tav>
                        <p:tav tm="100000">
                          <p:val>
                            <p:strVal val="#ppt_y"/>
                          </p:val>
                        </p:tav>
                      </p:tavLst>
                    </p:anim>
                  </p:childTnLst>
                </p:cTn>
              </p:par>
            </p:tnLst>
          </p:tmpl>
          <p:tmpl lvl="3">
            <p:tnLst>
              <p:par>
                <p:cTn presetID="39" presetClass="entr" presetSubtype="0" accel="10000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ppt_h</p:attrName>
                        </p:attrNameLst>
                      </p:cBhvr>
                      <p:tavLst>
                        <p:tav tm="0">
                          <p:val>
                            <p:strVal val="#ppt_h/20"/>
                          </p:val>
                        </p:tav>
                        <p:tav tm="50000">
                          <p:val>
                            <p:strVal val="#ppt_h/20"/>
                          </p:val>
                        </p:tav>
                        <p:tav tm="100000">
                          <p:val>
                            <p:strVal val="#ppt_h"/>
                          </p:val>
                        </p:tav>
                      </p:tavLst>
                    </p:anim>
                    <p:anim calcmode="lin" valueType="num">
                      <p:cBhvr>
                        <p:cTn dur="500" fill="hold"/>
                        <p:tgtEl>
                          <p:spTgt spid="1027"/>
                        </p:tgtEl>
                        <p:attrNameLst>
                          <p:attrName>ppt_w</p:attrName>
                        </p:attrNameLst>
                      </p:cBhvr>
                      <p:tavLst>
                        <p:tav tm="0">
                          <p:val>
                            <p:strVal val="#ppt_w+.3"/>
                          </p:val>
                        </p:tav>
                        <p:tav tm="50000">
                          <p:val>
                            <p:strVal val="#ppt_w+.3"/>
                          </p:val>
                        </p:tav>
                        <p:tav tm="100000">
                          <p:val>
                            <p:strVal val="#ppt_w"/>
                          </p:val>
                        </p:tav>
                      </p:tavLst>
                    </p:anim>
                    <p:anim calcmode="lin" valueType="num">
                      <p:cBhvr>
                        <p:cTn dur="500" fill="hold"/>
                        <p:tgtEl>
                          <p:spTgt spid="1027"/>
                        </p:tgtEl>
                        <p:attrNameLst>
                          <p:attrName>ppt_x</p:attrName>
                        </p:attrNameLst>
                      </p:cBhvr>
                      <p:tavLst>
                        <p:tav tm="0">
                          <p:val>
                            <p:strVal val="#ppt_x-.3"/>
                          </p:val>
                        </p:tav>
                        <p:tav tm="50000">
                          <p:val>
                            <p:strVal val="#ppt_x"/>
                          </p:val>
                        </p:tav>
                        <p:tav tm="100000">
                          <p:val>
                            <p:strVal val="#ppt_x"/>
                          </p:val>
                        </p:tav>
                      </p:tavLst>
                    </p:anim>
                    <p:anim calcmode="lin" valueType="num">
                      <p:cBhvr>
                        <p:cTn dur="500" fill="hold"/>
                        <p:tgtEl>
                          <p:spTgt spid="1027"/>
                        </p:tgtEl>
                        <p:attrNameLst>
                          <p:attrName>ppt_y</p:attrName>
                        </p:attrNameLst>
                      </p:cBhvr>
                      <p:tavLst>
                        <p:tav tm="0">
                          <p:val>
                            <p:strVal val="#ppt_y"/>
                          </p:val>
                        </p:tav>
                        <p:tav tm="100000">
                          <p:val>
                            <p:strVal val="#ppt_y"/>
                          </p:val>
                        </p:tav>
                      </p:tavLst>
                    </p:anim>
                  </p:childTnLst>
                </p:cTn>
              </p:par>
            </p:tnLst>
          </p:tmpl>
          <p:tmpl lvl="4">
            <p:tnLst>
              <p:par>
                <p:cTn presetID="39" presetClass="entr" presetSubtype="0" accel="10000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ppt_h</p:attrName>
                        </p:attrNameLst>
                      </p:cBhvr>
                      <p:tavLst>
                        <p:tav tm="0">
                          <p:val>
                            <p:strVal val="#ppt_h/20"/>
                          </p:val>
                        </p:tav>
                        <p:tav tm="50000">
                          <p:val>
                            <p:strVal val="#ppt_h/20"/>
                          </p:val>
                        </p:tav>
                        <p:tav tm="100000">
                          <p:val>
                            <p:strVal val="#ppt_h"/>
                          </p:val>
                        </p:tav>
                      </p:tavLst>
                    </p:anim>
                    <p:anim calcmode="lin" valueType="num">
                      <p:cBhvr>
                        <p:cTn dur="500" fill="hold"/>
                        <p:tgtEl>
                          <p:spTgt spid="1027"/>
                        </p:tgtEl>
                        <p:attrNameLst>
                          <p:attrName>ppt_w</p:attrName>
                        </p:attrNameLst>
                      </p:cBhvr>
                      <p:tavLst>
                        <p:tav tm="0">
                          <p:val>
                            <p:strVal val="#ppt_w+.3"/>
                          </p:val>
                        </p:tav>
                        <p:tav tm="50000">
                          <p:val>
                            <p:strVal val="#ppt_w+.3"/>
                          </p:val>
                        </p:tav>
                        <p:tav tm="100000">
                          <p:val>
                            <p:strVal val="#ppt_w"/>
                          </p:val>
                        </p:tav>
                      </p:tavLst>
                    </p:anim>
                    <p:anim calcmode="lin" valueType="num">
                      <p:cBhvr>
                        <p:cTn dur="500" fill="hold"/>
                        <p:tgtEl>
                          <p:spTgt spid="1027"/>
                        </p:tgtEl>
                        <p:attrNameLst>
                          <p:attrName>ppt_x</p:attrName>
                        </p:attrNameLst>
                      </p:cBhvr>
                      <p:tavLst>
                        <p:tav tm="0">
                          <p:val>
                            <p:strVal val="#ppt_x-.3"/>
                          </p:val>
                        </p:tav>
                        <p:tav tm="50000">
                          <p:val>
                            <p:strVal val="#ppt_x"/>
                          </p:val>
                        </p:tav>
                        <p:tav tm="100000">
                          <p:val>
                            <p:strVal val="#ppt_x"/>
                          </p:val>
                        </p:tav>
                      </p:tavLst>
                    </p:anim>
                    <p:anim calcmode="lin" valueType="num">
                      <p:cBhvr>
                        <p:cTn dur="500" fill="hold"/>
                        <p:tgtEl>
                          <p:spTgt spid="1027"/>
                        </p:tgtEl>
                        <p:attrNameLst>
                          <p:attrName>ppt_y</p:attrName>
                        </p:attrNameLst>
                      </p:cBhvr>
                      <p:tavLst>
                        <p:tav tm="0">
                          <p:val>
                            <p:strVal val="#ppt_y"/>
                          </p:val>
                        </p:tav>
                        <p:tav tm="100000">
                          <p:val>
                            <p:strVal val="#ppt_y"/>
                          </p:val>
                        </p:tav>
                      </p:tavLst>
                    </p:anim>
                  </p:childTnLst>
                </p:cTn>
              </p:par>
            </p:tnLst>
          </p:tmpl>
          <p:tmpl lvl="5">
            <p:tnLst>
              <p:par>
                <p:cTn presetID="39" presetClass="entr" presetSubtype="0" accel="10000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ppt_h</p:attrName>
                        </p:attrNameLst>
                      </p:cBhvr>
                      <p:tavLst>
                        <p:tav tm="0">
                          <p:val>
                            <p:strVal val="#ppt_h/20"/>
                          </p:val>
                        </p:tav>
                        <p:tav tm="50000">
                          <p:val>
                            <p:strVal val="#ppt_h/20"/>
                          </p:val>
                        </p:tav>
                        <p:tav tm="100000">
                          <p:val>
                            <p:strVal val="#ppt_h"/>
                          </p:val>
                        </p:tav>
                      </p:tavLst>
                    </p:anim>
                    <p:anim calcmode="lin" valueType="num">
                      <p:cBhvr>
                        <p:cTn dur="500" fill="hold"/>
                        <p:tgtEl>
                          <p:spTgt spid="1027"/>
                        </p:tgtEl>
                        <p:attrNameLst>
                          <p:attrName>ppt_w</p:attrName>
                        </p:attrNameLst>
                      </p:cBhvr>
                      <p:tavLst>
                        <p:tav tm="0">
                          <p:val>
                            <p:strVal val="#ppt_w+.3"/>
                          </p:val>
                        </p:tav>
                        <p:tav tm="50000">
                          <p:val>
                            <p:strVal val="#ppt_w+.3"/>
                          </p:val>
                        </p:tav>
                        <p:tav tm="100000">
                          <p:val>
                            <p:strVal val="#ppt_w"/>
                          </p:val>
                        </p:tav>
                      </p:tavLst>
                    </p:anim>
                    <p:anim calcmode="lin" valueType="num">
                      <p:cBhvr>
                        <p:cTn dur="500" fill="hold"/>
                        <p:tgtEl>
                          <p:spTgt spid="1027"/>
                        </p:tgtEl>
                        <p:attrNameLst>
                          <p:attrName>ppt_x</p:attrName>
                        </p:attrNameLst>
                      </p:cBhvr>
                      <p:tavLst>
                        <p:tav tm="0">
                          <p:val>
                            <p:strVal val="#ppt_x-.3"/>
                          </p:val>
                        </p:tav>
                        <p:tav tm="50000">
                          <p:val>
                            <p:strVal val="#ppt_x"/>
                          </p:val>
                        </p:tav>
                        <p:tav tm="100000">
                          <p:val>
                            <p:strVal val="#ppt_x"/>
                          </p:val>
                        </p:tav>
                      </p:tavLst>
                    </p:anim>
                    <p:anim calcmode="lin" valueType="num">
                      <p:cBhvr>
                        <p:cTn dur="500" fill="hold"/>
                        <p:tgtEl>
                          <p:spTgt spid="1027"/>
                        </p:tgtEl>
                        <p:attrNameLst>
                          <p:attrName>ppt_y</p:attrName>
                        </p:attrNameLst>
                      </p:cBhvr>
                      <p:tavLst>
                        <p:tav tm="0">
                          <p:val>
                            <p:strVal val="#ppt_y"/>
                          </p:val>
                        </p:tav>
                        <p:tav tm="100000">
                          <p:val>
                            <p:strVal val="#ppt_y"/>
                          </p:val>
                        </p:tav>
                      </p:tavLst>
                    </p:anim>
                  </p:childTnLst>
                </p:cTn>
              </p:par>
            </p:tnLst>
          </p:tmpl>
        </p:tmplLst>
      </p:bldP>
      <p:bldP spid="1027" grpId="1" build="allAtOnce">
        <p:tmplLst>
          <p:tmpl lvl="1">
            <p:tnLst>
              <p:par>
                <p:cTn presetID="39" presetClass="exit" presetSubtype="0" decel="100000" fill="hold" nodeType="withEffect">
                  <p:stCondLst>
                    <p:cond delay="0"/>
                  </p:stCondLst>
                  <p:childTnLst>
                    <p:anim calcmode="lin" valueType="num">
                      <p:cBhvr>
                        <p:cTn dur="500" fill="hold"/>
                        <p:tgtEl>
                          <p:spTgt spid="1027"/>
                        </p:tgtEl>
                        <p:attrNameLst>
                          <p:attrName>ppt_h</p:attrName>
                        </p:attrNameLst>
                      </p:cBhvr>
                      <p:tavLst>
                        <p:tav tm="0">
                          <p:val>
                            <p:strVal val="ppt_h"/>
                          </p:val>
                        </p:tav>
                        <p:tav tm="50000">
                          <p:val>
                            <p:strVal val="ppt_h/20"/>
                          </p:val>
                        </p:tav>
                        <p:tav tm="100000">
                          <p:val>
                            <p:strVal val="ppt_h/20"/>
                          </p:val>
                        </p:tav>
                      </p:tavLst>
                    </p:anim>
                    <p:anim calcmode="lin" valueType="num">
                      <p:cBhvr>
                        <p:cTn dur="500" fill="hold"/>
                        <p:tgtEl>
                          <p:spTgt spid="1027"/>
                        </p:tgtEl>
                        <p:attrNameLst>
                          <p:attrName>ppt_w</p:attrName>
                        </p:attrNameLst>
                      </p:cBhvr>
                      <p:tavLst>
                        <p:tav tm="0">
                          <p:val>
                            <p:strVal val="ppt_w"/>
                          </p:val>
                        </p:tav>
                        <p:tav tm="50000">
                          <p:val>
                            <p:strVal val="ppt_w+.3"/>
                          </p:val>
                        </p:tav>
                        <p:tav tm="100000">
                          <p:val>
                            <p:strVal val="ppt_w+.3"/>
                          </p:val>
                        </p:tav>
                      </p:tavLst>
                    </p:anim>
                    <p:anim calcmode="lin" valueType="num">
                      <p:cBhvr>
                        <p:cTn dur="500" fill="hold"/>
                        <p:tgtEl>
                          <p:spTgt spid="1027"/>
                        </p:tgtEl>
                        <p:attrNameLst>
                          <p:attrName>ppt_x</p:attrName>
                        </p:attrNameLst>
                      </p:cBhvr>
                      <p:tavLst>
                        <p:tav tm="0">
                          <p:val>
                            <p:strVal val="ppt_x"/>
                          </p:val>
                        </p:tav>
                        <p:tav tm="50000">
                          <p:val>
                            <p:strVal val="ppt_x"/>
                          </p:val>
                        </p:tav>
                        <p:tav tm="100000">
                          <p:val>
                            <p:strVal val="ppt_x-.3"/>
                          </p:val>
                        </p:tav>
                      </p:tavLst>
                    </p:anim>
                    <p:anim calcmode="lin" valueType="num">
                      <p:cBhvr>
                        <p:cTn dur="500" fill="hold"/>
                        <p:tgtEl>
                          <p:spTgt spid="1027"/>
                        </p:tgtEl>
                        <p:attrNameLst>
                          <p:attrName>ppt_y</p:attrName>
                        </p:attrNameLst>
                      </p:cBhvr>
                      <p:tavLst>
                        <p:tav tm="0">
                          <p:val>
                            <p:strVal val="ppt_y"/>
                          </p:val>
                        </p:tav>
                        <p:tav tm="100000">
                          <p:val>
                            <p:strVal val="ppt_y"/>
                          </p:val>
                        </p:tav>
                      </p:tavLst>
                    </p:anim>
                    <p:set>
                      <p:cBhvr>
                        <p:cTn dur="1" fill="hold">
                          <p:stCondLst>
                            <p:cond delay="499"/>
                          </p:stCondLst>
                        </p:cTn>
                        <p:tgtEl>
                          <p:spTgt spid="1027"/>
                        </p:tgtEl>
                        <p:attrNameLst>
                          <p:attrName>style.visibility</p:attrName>
                        </p:attrNameLst>
                      </p:cBhvr>
                      <p:to>
                        <p:strVal val="hidden"/>
                      </p:to>
                    </p:set>
                  </p:childTnLst>
                </p:cTn>
              </p:par>
            </p:tnLst>
          </p:tmpl>
          <p:tmpl lvl="2">
            <p:tnLst>
              <p:par>
                <p:cTn presetID="39" presetClass="exit" presetSubtype="0" decel="100000" fill="hold" nodeType="withEffect">
                  <p:stCondLst>
                    <p:cond delay="0"/>
                  </p:stCondLst>
                  <p:childTnLst>
                    <p:anim calcmode="lin" valueType="num">
                      <p:cBhvr>
                        <p:cTn dur="500" fill="hold"/>
                        <p:tgtEl>
                          <p:spTgt spid="1027"/>
                        </p:tgtEl>
                        <p:attrNameLst>
                          <p:attrName>ppt_h</p:attrName>
                        </p:attrNameLst>
                      </p:cBhvr>
                      <p:tavLst>
                        <p:tav tm="0">
                          <p:val>
                            <p:strVal val="ppt_h"/>
                          </p:val>
                        </p:tav>
                        <p:tav tm="50000">
                          <p:val>
                            <p:strVal val="ppt_h/20"/>
                          </p:val>
                        </p:tav>
                        <p:tav tm="100000">
                          <p:val>
                            <p:strVal val="ppt_h/20"/>
                          </p:val>
                        </p:tav>
                      </p:tavLst>
                    </p:anim>
                    <p:anim calcmode="lin" valueType="num">
                      <p:cBhvr>
                        <p:cTn dur="500" fill="hold"/>
                        <p:tgtEl>
                          <p:spTgt spid="1027"/>
                        </p:tgtEl>
                        <p:attrNameLst>
                          <p:attrName>ppt_w</p:attrName>
                        </p:attrNameLst>
                      </p:cBhvr>
                      <p:tavLst>
                        <p:tav tm="0">
                          <p:val>
                            <p:strVal val="ppt_w"/>
                          </p:val>
                        </p:tav>
                        <p:tav tm="50000">
                          <p:val>
                            <p:strVal val="ppt_w+.3"/>
                          </p:val>
                        </p:tav>
                        <p:tav tm="100000">
                          <p:val>
                            <p:strVal val="ppt_w+.3"/>
                          </p:val>
                        </p:tav>
                      </p:tavLst>
                    </p:anim>
                    <p:anim calcmode="lin" valueType="num">
                      <p:cBhvr>
                        <p:cTn dur="500" fill="hold"/>
                        <p:tgtEl>
                          <p:spTgt spid="1027"/>
                        </p:tgtEl>
                        <p:attrNameLst>
                          <p:attrName>ppt_x</p:attrName>
                        </p:attrNameLst>
                      </p:cBhvr>
                      <p:tavLst>
                        <p:tav tm="0">
                          <p:val>
                            <p:strVal val="ppt_x"/>
                          </p:val>
                        </p:tav>
                        <p:tav tm="50000">
                          <p:val>
                            <p:strVal val="ppt_x"/>
                          </p:val>
                        </p:tav>
                        <p:tav tm="100000">
                          <p:val>
                            <p:strVal val="ppt_x-.3"/>
                          </p:val>
                        </p:tav>
                      </p:tavLst>
                    </p:anim>
                    <p:anim calcmode="lin" valueType="num">
                      <p:cBhvr>
                        <p:cTn dur="500" fill="hold"/>
                        <p:tgtEl>
                          <p:spTgt spid="1027"/>
                        </p:tgtEl>
                        <p:attrNameLst>
                          <p:attrName>ppt_y</p:attrName>
                        </p:attrNameLst>
                      </p:cBhvr>
                      <p:tavLst>
                        <p:tav tm="0">
                          <p:val>
                            <p:strVal val="ppt_y"/>
                          </p:val>
                        </p:tav>
                        <p:tav tm="100000">
                          <p:val>
                            <p:strVal val="ppt_y"/>
                          </p:val>
                        </p:tav>
                      </p:tavLst>
                    </p:anim>
                    <p:set>
                      <p:cBhvr>
                        <p:cTn dur="1" fill="hold">
                          <p:stCondLst>
                            <p:cond delay="499"/>
                          </p:stCondLst>
                        </p:cTn>
                        <p:tgtEl>
                          <p:spTgt spid="1027"/>
                        </p:tgtEl>
                        <p:attrNameLst>
                          <p:attrName>style.visibility</p:attrName>
                        </p:attrNameLst>
                      </p:cBhvr>
                      <p:to>
                        <p:strVal val="hidden"/>
                      </p:to>
                    </p:set>
                  </p:childTnLst>
                </p:cTn>
              </p:par>
            </p:tnLst>
          </p:tmpl>
          <p:tmpl lvl="3">
            <p:tnLst>
              <p:par>
                <p:cTn presetID="39" presetClass="exit" presetSubtype="0" decel="100000" fill="hold" nodeType="withEffect">
                  <p:stCondLst>
                    <p:cond delay="0"/>
                  </p:stCondLst>
                  <p:childTnLst>
                    <p:anim calcmode="lin" valueType="num">
                      <p:cBhvr>
                        <p:cTn dur="500" fill="hold"/>
                        <p:tgtEl>
                          <p:spTgt spid="1027"/>
                        </p:tgtEl>
                        <p:attrNameLst>
                          <p:attrName>ppt_h</p:attrName>
                        </p:attrNameLst>
                      </p:cBhvr>
                      <p:tavLst>
                        <p:tav tm="0">
                          <p:val>
                            <p:strVal val="ppt_h"/>
                          </p:val>
                        </p:tav>
                        <p:tav tm="50000">
                          <p:val>
                            <p:strVal val="ppt_h/20"/>
                          </p:val>
                        </p:tav>
                        <p:tav tm="100000">
                          <p:val>
                            <p:strVal val="ppt_h/20"/>
                          </p:val>
                        </p:tav>
                      </p:tavLst>
                    </p:anim>
                    <p:anim calcmode="lin" valueType="num">
                      <p:cBhvr>
                        <p:cTn dur="500" fill="hold"/>
                        <p:tgtEl>
                          <p:spTgt spid="1027"/>
                        </p:tgtEl>
                        <p:attrNameLst>
                          <p:attrName>ppt_w</p:attrName>
                        </p:attrNameLst>
                      </p:cBhvr>
                      <p:tavLst>
                        <p:tav tm="0">
                          <p:val>
                            <p:strVal val="ppt_w"/>
                          </p:val>
                        </p:tav>
                        <p:tav tm="50000">
                          <p:val>
                            <p:strVal val="ppt_w+.3"/>
                          </p:val>
                        </p:tav>
                        <p:tav tm="100000">
                          <p:val>
                            <p:strVal val="ppt_w+.3"/>
                          </p:val>
                        </p:tav>
                      </p:tavLst>
                    </p:anim>
                    <p:anim calcmode="lin" valueType="num">
                      <p:cBhvr>
                        <p:cTn dur="500" fill="hold"/>
                        <p:tgtEl>
                          <p:spTgt spid="1027"/>
                        </p:tgtEl>
                        <p:attrNameLst>
                          <p:attrName>ppt_x</p:attrName>
                        </p:attrNameLst>
                      </p:cBhvr>
                      <p:tavLst>
                        <p:tav tm="0">
                          <p:val>
                            <p:strVal val="ppt_x"/>
                          </p:val>
                        </p:tav>
                        <p:tav tm="50000">
                          <p:val>
                            <p:strVal val="ppt_x"/>
                          </p:val>
                        </p:tav>
                        <p:tav tm="100000">
                          <p:val>
                            <p:strVal val="ppt_x-.3"/>
                          </p:val>
                        </p:tav>
                      </p:tavLst>
                    </p:anim>
                    <p:anim calcmode="lin" valueType="num">
                      <p:cBhvr>
                        <p:cTn dur="500" fill="hold"/>
                        <p:tgtEl>
                          <p:spTgt spid="1027"/>
                        </p:tgtEl>
                        <p:attrNameLst>
                          <p:attrName>ppt_y</p:attrName>
                        </p:attrNameLst>
                      </p:cBhvr>
                      <p:tavLst>
                        <p:tav tm="0">
                          <p:val>
                            <p:strVal val="ppt_y"/>
                          </p:val>
                        </p:tav>
                        <p:tav tm="100000">
                          <p:val>
                            <p:strVal val="ppt_y"/>
                          </p:val>
                        </p:tav>
                      </p:tavLst>
                    </p:anim>
                    <p:set>
                      <p:cBhvr>
                        <p:cTn dur="1" fill="hold">
                          <p:stCondLst>
                            <p:cond delay="499"/>
                          </p:stCondLst>
                        </p:cTn>
                        <p:tgtEl>
                          <p:spTgt spid="1027"/>
                        </p:tgtEl>
                        <p:attrNameLst>
                          <p:attrName>style.visibility</p:attrName>
                        </p:attrNameLst>
                      </p:cBhvr>
                      <p:to>
                        <p:strVal val="hidden"/>
                      </p:to>
                    </p:set>
                  </p:childTnLst>
                </p:cTn>
              </p:par>
            </p:tnLst>
          </p:tmpl>
          <p:tmpl lvl="4">
            <p:tnLst>
              <p:par>
                <p:cTn presetID="39" presetClass="exit" presetSubtype="0" decel="100000" fill="hold" nodeType="withEffect">
                  <p:stCondLst>
                    <p:cond delay="0"/>
                  </p:stCondLst>
                  <p:childTnLst>
                    <p:anim calcmode="lin" valueType="num">
                      <p:cBhvr>
                        <p:cTn dur="500" fill="hold"/>
                        <p:tgtEl>
                          <p:spTgt spid="1027"/>
                        </p:tgtEl>
                        <p:attrNameLst>
                          <p:attrName>ppt_h</p:attrName>
                        </p:attrNameLst>
                      </p:cBhvr>
                      <p:tavLst>
                        <p:tav tm="0">
                          <p:val>
                            <p:strVal val="ppt_h"/>
                          </p:val>
                        </p:tav>
                        <p:tav tm="50000">
                          <p:val>
                            <p:strVal val="ppt_h/20"/>
                          </p:val>
                        </p:tav>
                        <p:tav tm="100000">
                          <p:val>
                            <p:strVal val="ppt_h/20"/>
                          </p:val>
                        </p:tav>
                      </p:tavLst>
                    </p:anim>
                    <p:anim calcmode="lin" valueType="num">
                      <p:cBhvr>
                        <p:cTn dur="500" fill="hold"/>
                        <p:tgtEl>
                          <p:spTgt spid="1027"/>
                        </p:tgtEl>
                        <p:attrNameLst>
                          <p:attrName>ppt_w</p:attrName>
                        </p:attrNameLst>
                      </p:cBhvr>
                      <p:tavLst>
                        <p:tav tm="0">
                          <p:val>
                            <p:strVal val="ppt_w"/>
                          </p:val>
                        </p:tav>
                        <p:tav tm="50000">
                          <p:val>
                            <p:strVal val="ppt_w+.3"/>
                          </p:val>
                        </p:tav>
                        <p:tav tm="100000">
                          <p:val>
                            <p:strVal val="ppt_w+.3"/>
                          </p:val>
                        </p:tav>
                      </p:tavLst>
                    </p:anim>
                    <p:anim calcmode="lin" valueType="num">
                      <p:cBhvr>
                        <p:cTn dur="500" fill="hold"/>
                        <p:tgtEl>
                          <p:spTgt spid="1027"/>
                        </p:tgtEl>
                        <p:attrNameLst>
                          <p:attrName>ppt_x</p:attrName>
                        </p:attrNameLst>
                      </p:cBhvr>
                      <p:tavLst>
                        <p:tav tm="0">
                          <p:val>
                            <p:strVal val="ppt_x"/>
                          </p:val>
                        </p:tav>
                        <p:tav tm="50000">
                          <p:val>
                            <p:strVal val="ppt_x"/>
                          </p:val>
                        </p:tav>
                        <p:tav tm="100000">
                          <p:val>
                            <p:strVal val="ppt_x-.3"/>
                          </p:val>
                        </p:tav>
                      </p:tavLst>
                    </p:anim>
                    <p:anim calcmode="lin" valueType="num">
                      <p:cBhvr>
                        <p:cTn dur="500" fill="hold"/>
                        <p:tgtEl>
                          <p:spTgt spid="1027"/>
                        </p:tgtEl>
                        <p:attrNameLst>
                          <p:attrName>ppt_y</p:attrName>
                        </p:attrNameLst>
                      </p:cBhvr>
                      <p:tavLst>
                        <p:tav tm="0">
                          <p:val>
                            <p:strVal val="ppt_y"/>
                          </p:val>
                        </p:tav>
                        <p:tav tm="100000">
                          <p:val>
                            <p:strVal val="ppt_y"/>
                          </p:val>
                        </p:tav>
                      </p:tavLst>
                    </p:anim>
                    <p:set>
                      <p:cBhvr>
                        <p:cTn dur="1" fill="hold">
                          <p:stCondLst>
                            <p:cond delay="499"/>
                          </p:stCondLst>
                        </p:cTn>
                        <p:tgtEl>
                          <p:spTgt spid="1027"/>
                        </p:tgtEl>
                        <p:attrNameLst>
                          <p:attrName>style.visibility</p:attrName>
                        </p:attrNameLst>
                      </p:cBhvr>
                      <p:to>
                        <p:strVal val="hidden"/>
                      </p:to>
                    </p:set>
                  </p:childTnLst>
                </p:cTn>
              </p:par>
            </p:tnLst>
          </p:tmpl>
          <p:tmpl lvl="5">
            <p:tnLst>
              <p:par>
                <p:cTn presetID="39" presetClass="exit" presetSubtype="0" decel="100000" fill="hold" nodeType="withEffect">
                  <p:stCondLst>
                    <p:cond delay="0"/>
                  </p:stCondLst>
                  <p:childTnLst>
                    <p:anim calcmode="lin" valueType="num">
                      <p:cBhvr>
                        <p:cTn dur="500" fill="hold"/>
                        <p:tgtEl>
                          <p:spTgt spid="1027"/>
                        </p:tgtEl>
                        <p:attrNameLst>
                          <p:attrName>ppt_h</p:attrName>
                        </p:attrNameLst>
                      </p:cBhvr>
                      <p:tavLst>
                        <p:tav tm="0">
                          <p:val>
                            <p:strVal val="ppt_h"/>
                          </p:val>
                        </p:tav>
                        <p:tav tm="50000">
                          <p:val>
                            <p:strVal val="ppt_h/20"/>
                          </p:val>
                        </p:tav>
                        <p:tav tm="100000">
                          <p:val>
                            <p:strVal val="ppt_h/20"/>
                          </p:val>
                        </p:tav>
                      </p:tavLst>
                    </p:anim>
                    <p:anim calcmode="lin" valueType="num">
                      <p:cBhvr>
                        <p:cTn dur="500" fill="hold"/>
                        <p:tgtEl>
                          <p:spTgt spid="1027"/>
                        </p:tgtEl>
                        <p:attrNameLst>
                          <p:attrName>ppt_w</p:attrName>
                        </p:attrNameLst>
                      </p:cBhvr>
                      <p:tavLst>
                        <p:tav tm="0">
                          <p:val>
                            <p:strVal val="ppt_w"/>
                          </p:val>
                        </p:tav>
                        <p:tav tm="50000">
                          <p:val>
                            <p:strVal val="ppt_w+.3"/>
                          </p:val>
                        </p:tav>
                        <p:tav tm="100000">
                          <p:val>
                            <p:strVal val="ppt_w+.3"/>
                          </p:val>
                        </p:tav>
                      </p:tavLst>
                    </p:anim>
                    <p:anim calcmode="lin" valueType="num">
                      <p:cBhvr>
                        <p:cTn dur="500" fill="hold"/>
                        <p:tgtEl>
                          <p:spTgt spid="1027"/>
                        </p:tgtEl>
                        <p:attrNameLst>
                          <p:attrName>ppt_x</p:attrName>
                        </p:attrNameLst>
                      </p:cBhvr>
                      <p:tavLst>
                        <p:tav tm="0">
                          <p:val>
                            <p:strVal val="ppt_x"/>
                          </p:val>
                        </p:tav>
                        <p:tav tm="50000">
                          <p:val>
                            <p:strVal val="ppt_x"/>
                          </p:val>
                        </p:tav>
                        <p:tav tm="100000">
                          <p:val>
                            <p:strVal val="ppt_x-.3"/>
                          </p:val>
                        </p:tav>
                      </p:tavLst>
                    </p:anim>
                    <p:anim calcmode="lin" valueType="num">
                      <p:cBhvr>
                        <p:cTn dur="500" fill="hold"/>
                        <p:tgtEl>
                          <p:spTgt spid="1027"/>
                        </p:tgtEl>
                        <p:attrNameLst>
                          <p:attrName>ppt_y</p:attrName>
                        </p:attrNameLst>
                      </p:cBhvr>
                      <p:tavLst>
                        <p:tav tm="0">
                          <p:val>
                            <p:strVal val="ppt_y"/>
                          </p:val>
                        </p:tav>
                        <p:tav tm="100000">
                          <p:val>
                            <p:strVal val="ppt_y"/>
                          </p:val>
                        </p:tav>
                      </p:tavLst>
                    </p:anim>
                    <p:set>
                      <p:cBhvr>
                        <p:cTn dur="1" fill="hold">
                          <p:stCondLst>
                            <p:cond delay="499"/>
                          </p:stCondLst>
                        </p:cTn>
                        <p:tgtEl>
                          <p:spTgt spid="1027"/>
                        </p:tgtEl>
                        <p:attrNameLst>
                          <p:attrName>style.visibility</p:attrName>
                        </p:attrNameLst>
                      </p:cBhvr>
                      <p:to>
                        <p:strVal val="hidden"/>
                      </p:to>
                    </p:set>
                  </p:childTnLst>
                </p:cTn>
              </p:par>
            </p:tnLst>
          </p:tmpl>
        </p:tmplLst>
      </p:bldP>
    </p:bld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05979"/>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2051" name="Rectangle 3"/>
          <p:cNvSpPr>
            <a:spLocks noGrp="1" noChangeArrowheads="1"/>
          </p:cNvSpPr>
          <p:nvPr>
            <p:ph type="body" idx="1"/>
          </p:nvPr>
        </p:nvSpPr>
        <p:spPr bwMode="auto">
          <a:xfrm>
            <a:off x="457200" y="1200151"/>
            <a:ext cx="8229600" cy="33944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0964" name="Rectangle 4"/>
          <p:cNvSpPr>
            <a:spLocks noGrp="1" noChangeArrowheads="1"/>
          </p:cNvSpPr>
          <p:nvPr>
            <p:ph type="dt" sz="half" idx="2"/>
          </p:nvPr>
        </p:nvSpPr>
        <p:spPr bwMode="auto">
          <a:xfrm>
            <a:off x="457200" y="4683919"/>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latin typeface="+mn-lt"/>
                <a:cs typeface="+mn-cs"/>
              </a:defRPr>
            </a:lvl1pPr>
          </a:lstStyle>
          <a:p>
            <a:pPr>
              <a:defRPr/>
            </a:pPr>
            <a:endParaRPr lang="tr-TR"/>
          </a:p>
        </p:txBody>
      </p:sp>
      <p:sp>
        <p:nvSpPr>
          <p:cNvPr id="40965" name="Rectangle 5"/>
          <p:cNvSpPr>
            <a:spLocks noGrp="1" noChangeArrowheads="1"/>
          </p:cNvSpPr>
          <p:nvPr>
            <p:ph type="ftr" sz="quarter" idx="3"/>
          </p:nvPr>
        </p:nvSpPr>
        <p:spPr bwMode="auto">
          <a:xfrm>
            <a:off x="3124200" y="4683919"/>
            <a:ext cx="2895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a:latin typeface="+mn-lt"/>
                <a:cs typeface="+mn-cs"/>
              </a:defRPr>
            </a:lvl1pPr>
          </a:lstStyle>
          <a:p>
            <a:pPr>
              <a:defRPr/>
            </a:pPr>
            <a:endParaRPr lang="tr-TR"/>
          </a:p>
        </p:txBody>
      </p:sp>
      <p:sp>
        <p:nvSpPr>
          <p:cNvPr id="40966" name="Rectangle 6"/>
          <p:cNvSpPr>
            <a:spLocks noGrp="1" noChangeArrowheads="1"/>
          </p:cNvSpPr>
          <p:nvPr>
            <p:ph type="sldNum" sz="quarter" idx="4"/>
          </p:nvPr>
        </p:nvSpPr>
        <p:spPr bwMode="auto">
          <a:xfrm>
            <a:off x="6553200" y="4683919"/>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400">
                <a:latin typeface="+mn-lt"/>
                <a:cs typeface="+mn-cs"/>
              </a:defRPr>
            </a:lvl1pPr>
          </a:lstStyle>
          <a:p>
            <a:pPr>
              <a:defRPr/>
            </a:pPr>
            <a:fld id="{C798371D-E0DA-41C4-A3B8-EC8C8333CE25}"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ransition spd="slow"/>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05979"/>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Rectangle 3"/>
          <p:cNvSpPr>
            <a:spLocks noGrp="1" noChangeArrowheads="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8196" name="Rectangle 4"/>
          <p:cNvSpPr>
            <a:spLocks noGrp="1" noChangeArrowheads="1"/>
          </p:cNvSpPr>
          <p:nvPr>
            <p:ph type="dt" sz="half" idx="2"/>
          </p:nvPr>
        </p:nvSpPr>
        <p:spPr bwMode="auto">
          <a:xfrm>
            <a:off x="457200" y="4683919"/>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tr-TR">
              <a:solidFill>
                <a:srgbClr val="000000"/>
              </a:solidFill>
            </a:endParaRPr>
          </a:p>
        </p:txBody>
      </p:sp>
      <p:sp>
        <p:nvSpPr>
          <p:cNvPr id="8197" name="Rectangle 5"/>
          <p:cNvSpPr>
            <a:spLocks noGrp="1" noChangeArrowheads="1"/>
          </p:cNvSpPr>
          <p:nvPr>
            <p:ph type="ftr" sz="quarter" idx="3"/>
          </p:nvPr>
        </p:nvSpPr>
        <p:spPr bwMode="auto">
          <a:xfrm>
            <a:off x="3124200" y="4683919"/>
            <a:ext cx="2895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tr-TR">
              <a:solidFill>
                <a:srgbClr val="000000"/>
              </a:solidFill>
            </a:endParaRPr>
          </a:p>
        </p:txBody>
      </p:sp>
      <p:sp>
        <p:nvSpPr>
          <p:cNvPr id="8198" name="Rectangle 6"/>
          <p:cNvSpPr>
            <a:spLocks noGrp="1" noChangeArrowheads="1"/>
          </p:cNvSpPr>
          <p:nvPr>
            <p:ph type="sldNum" sz="quarter" idx="4"/>
          </p:nvPr>
        </p:nvSpPr>
        <p:spPr bwMode="auto">
          <a:xfrm>
            <a:off x="6553200" y="4683919"/>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5B74675-8F5B-407A-90B3-1B5C2CCC54AB}" type="slidenum">
              <a:rPr lang="tr-TR" smtClean="0">
                <a:solidFill>
                  <a:srgbClr val="000000"/>
                </a:solidFill>
                <a:latin typeface="Arial" panose="020B0604020202020204" pitchFamily="34" charset="0"/>
              </a:rPr>
              <a:pPr/>
              <a:t>‹#›</a:t>
            </a:fld>
            <a:endParaRPr lang="tr-TR" smtClean="0">
              <a:solidFill>
                <a:srgbClr val="000000"/>
              </a:solidFill>
              <a:latin typeface="Arial" panose="020B0604020202020204" pitchFamily="34" charset="0"/>
            </a:endParaRPr>
          </a:p>
        </p:txBody>
      </p:sp>
      <p:pic>
        <p:nvPicPr>
          <p:cNvPr id="1031" name="Picture 7" descr="presentation_r"/>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57449031"/>
      </p:ext>
    </p:extLst>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 id="2147483799" r:id="rId12"/>
    <p:sldLayoutId id="2147483800" r:id="rId13"/>
    <p:sldLayoutId id="2147483801"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05979"/>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Rectangle 3"/>
          <p:cNvSpPr>
            <a:spLocks noGrp="1" noChangeArrowheads="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8196" name="Rectangle 4"/>
          <p:cNvSpPr>
            <a:spLocks noGrp="1" noChangeArrowheads="1"/>
          </p:cNvSpPr>
          <p:nvPr>
            <p:ph type="dt" sz="half" idx="2"/>
          </p:nvPr>
        </p:nvSpPr>
        <p:spPr bwMode="auto">
          <a:xfrm>
            <a:off x="457200" y="4683919"/>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tr-TR">
              <a:solidFill>
                <a:srgbClr val="000000"/>
              </a:solidFill>
            </a:endParaRPr>
          </a:p>
        </p:txBody>
      </p:sp>
      <p:sp>
        <p:nvSpPr>
          <p:cNvPr id="8197" name="Rectangle 5"/>
          <p:cNvSpPr>
            <a:spLocks noGrp="1" noChangeArrowheads="1"/>
          </p:cNvSpPr>
          <p:nvPr>
            <p:ph type="ftr" sz="quarter" idx="3"/>
          </p:nvPr>
        </p:nvSpPr>
        <p:spPr bwMode="auto">
          <a:xfrm>
            <a:off x="3124200" y="4683919"/>
            <a:ext cx="2895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tr-TR">
              <a:solidFill>
                <a:srgbClr val="000000"/>
              </a:solidFill>
            </a:endParaRPr>
          </a:p>
        </p:txBody>
      </p:sp>
      <p:sp>
        <p:nvSpPr>
          <p:cNvPr id="8198" name="Rectangle 6"/>
          <p:cNvSpPr>
            <a:spLocks noGrp="1" noChangeArrowheads="1"/>
          </p:cNvSpPr>
          <p:nvPr>
            <p:ph type="sldNum" sz="quarter" idx="4"/>
          </p:nvPr>
        </p:nvSpPr>
        <p:spPr bwMode="auto">
          <a:xfrm>
            <a:off x="6553200" y="4683919"/>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5B74675-8F5B-407A-90B3-1B5C2CCC54AB}" type="slidenum">
              <a:rPr lang="tr-TR" smtClean="0">
                <a:solidFill>
                  <a:srgbClr val="000000"/>
                </a:solidFill>
                <a:latin typeface="Arial" panose="020B0604020202020204" pitchFamily="34" charset="0"/>
              </a:rPr>
              <a:pPr/>
              <a:t>‹#›</a:t>
            </a:fld>
            <a:endParaRPr lang="tr-TR" smtClean="0">
              <a:solidFill>
                <a:srgbClr val="000000"/>
              </a:solidFill>
              <a:latin typeface="Arial" panose="020B0604020202020204" pitchFamily="34" charset="0"/>
            </a:endParaRPr>
          </a:p>
        </p:txBody>
      </p:sp>
      <p:pic>
        <p:nvPicPr>
          <p:cNvPr id="1031" name="Picture 7" descr="presentation_r"/>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9546797"/>
      </p:ext>
    </p:extLst>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 id="2147483814" r:id="rId12"/>
    <p:sldLayoutId id="2147483815" r:id="rId13"/>
    <p:sldLayoutId id="2147483816"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05979"/>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Rectangle 3"/>
          <p:cNvSpPr>
            <a:spLocks noGrp="1" noChangeArrowheads="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8196" name="Rectangle 4"/>
          <p:cNvSpPr>
            <a:spLocks noGrp="1" noChangeArrowheads="1"/>
          </p:cNvSpPr>
          <p:nvPr>
            <p:ph type="dt" sz="half" idx="2"/>
          </p:nvPr>
        </p:nvSpPr>
        <p:spPr bwMode="auto">
          <a:xfrm>
            <a:off x="457200" y="4683919"/>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tr-TR">
              <a:solidFill>
                <a:srgbClr val="000000"/>
              </a:solidFill>
            </a:endParaRPr>
          </a:p>
        </p:txBody>
      </p:sp>
      <p:sp>
        <p:nvSpPr>
          <p:cNvPr id="8197" name="Rectangle 5"/>
          <p:cNvSpPr>
            <a:spLocks noGrp="1" noChangeArrowheads="1"/>
          </p:cNvSpPr>
          <p:nvPr>
            <p:ph type="ftr" sz="quarter" idx="3"/>
          </p:nvPr>
        </p:nvSpPr>
        <p:spPr bwMode="auto">
          <a:xfrm>
            <a:off x="3124200" y="4683919"/>
            <a:ext cx="2895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tr-TR">
              <a:solidFill>
                <a:srgbClr val="000000"/>
              </a:solidFill>
            </a:endParaRPr>
          </a:p>
        </p:txBody>
      </p:sp>
      <p:sp>
        <p:nvSpPr>
          <p:cNvPr id="8198" name="Rectangle 6"/>
          <p:cNvSpPr>
            <a:spLocks noGrp="1" noChangeArrowheads="1"/>
          </p:cNvSpPr>
          <p:nvPr>
            <p:ph type="sldNum" sz="quarter" idx="4"/>
          </p:nvPr>
        </p:nvSpPr>
        <p:spPr bwMode="auto">
          <a:xfrm>
            <a:off x="6553200" y="4683919"/>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5B74675-8F5B-407A-90B3-1B5C2CCC54AB}" type="slidenum">
              <a:rPr lang="tr-TR" smtClean="0">
                <a:solidFill>
                  <a:srgbClr val="000000"/>
                </a:solidFill>
                <a:latin typeface="Arial" panose="020B0604020202020204" pitchFamily="34" charset="0"/>
              </a:rPr>
              <a:pPr/>
              <a:t>‹#›</a:t>
            </a:fld>
            <a:endParaRPr lang="tr-TR" smtClean="0">
              <a:solidFill>
                <a:srgbClr val="000000"/>
              </a:solidFill>
              <a:latin typeface="Arial" panose="020B0604020202020204" pitchFamily="34" charset="0"/>
            </a:endParaRPr>
          </a:p>
        </p:txBody>
      </p:sp>
      <p:pic>
        <p:nvPicPr>
          <p:cNvPr id="1031" name="Picture 7" descr="presentation_r"/>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6417085"/>
      </p:ext>
    </p:extLst>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 id="2147483829" r:id="rId12"/>
    <p:sldLayoutId id="2147483830" r:id="rId13"/>
    <p:sldLayoutId id="2147483831"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mailto:41ihk41@gmail.com" TargetMode="External"/><Relationship Id="rId2" Type="http://schemas.openxmlformats.org/officeDocument/2006/relationships/hyperlink" Target="http://www.kocaeliihk.org/" TargetMode="Externa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4338" name="Rectangle 5"/>
          <p:cNvSpPr>
            <a:spLocks noChangeArrowheads="1"/>
          </p:cNvSpPr>
          <p:nvPr/>
        </p:nvSpPr>
        <p:spPr bwMode="auto">
          <a:xfrm>
            <a:off x="701238" y="3291830"/>
            <a:ext cx="7358063" cy="1200329"/>
          </a:xfrm>
          <a:prstGeom prst="rect">
            <a:avLst/>
          </a:prstGeom>
          <a:noFill/>
          <a:ln w="9525">
            <a:noFill/>
            <a:miter lim="800000"/>
            <a:headEnd/>
            <a:tailEnd/>
          </a:ln>
        </p:spPr>
        <p:txBody>
          <a:bodyPr>
            <a:spAutoFit/>
          </a:bodyPr>
          <a:lstStyle/>
          <a:p>
            <a:pPr algn="ctr"/>
            <a:r>
              <a:rPr lang="tr-TR" sz="3000" b="1" dirty="0">
                <a:solidFill>
                  <a:schemeClr val="bg1"/>
                </a:solidFill>
              </a:rPr>
              <a:t> </a:t>
            </a:r>
            <a:r>
              <a:rPr lang="tr-TR" sz="3600" b="1" dirty="0" smtClean="0">
                <a:solidFill>
                  <a:srgbClr val="F1FDF9"/>
                </a:solidFill>
                <a:latin typeface="Times New Roman" pitchFamily="18" charset="0"/>
                <a:cs typeface="Times New Roman" pitchFamily="18" charset="0"/>
              </a:rPr>
              <a:t>KOCAELİ İL HAKEM KURULU</a:t>
            </a:r>
          </a:p>
          <a:p>
            <a:pPr algn="ctr"/>
            <a:r>
              <a:rPr lang="tr-TR" sz="3600" b="1" dirty="0" smtClean="0">
                <a:solidFill>
                  <a:srgbClr val="F1FDF9"/>
                </a:solidFill>
                <a:latin typeface="Times New Roman" pitchFamily="18" charset="0"/>
                <a:cs typeface="Times New Roman" pitchFamily="18" charset="0"/>
              </a:rPr>
              <a:t>2019-2020</a:t>
            </a:r>
          </a:p>
        </p:txBody>
      </p:sp>
      <p:sp>
        <p:nvSpPr>
          <p:cNvPr id="14340" name="Text Box 4"/>
          <p:cNvSpPr txBox="1">
            <a:spLocks noChangeArrowheads="1"/>
          </p:cNvSpPr>
          <p:nvPr/>
        </p:nvSpPr>
        <p:spPr bwMode="auto">
          <a:xfrm>
            <a:off x="2411760" y="4137924"/>
            <a:ext cx="3937020" cy="400110"/>
          </a:xfrm>
          <a:prstGeom prst="rect">
            <a:avLst/>
          </a:prstGeom>
          <a:noFill/>
          <a:ln w="9525">
            <a:noFill/>
            <a:miter lim="800000"/>
            <a:headEnd/>
            <a:tailEnd/>
          </a:ln>
        </p:spPr>
        <p:txBody>
          <a:bodyPr wrap="square">
            <a:spAutoFit/>
          </a:bodyPr>
          <a:lstStyle/>
          <a:p>
            <a:pPr algn="ctr"/>
            <a:r>
              <a:rPr lang="tr-TR" sz="2000" b="1" smtClean="0">
                <a:solidFill>
                  <a:schemeClr val="bg1"/>
                </a:solidFill>
                <a:latin typeface="Arial Rounded MT Bold" pitchFamily="34" charset="0"/>
              </a:rPr>
              <a:t> </a:t>
            </a:r>
            <a:endParaRPr lang="tr-TR" sz="2000" dirty="0">
              <a:latin typeface="Arial Rounded MT Bold" pitchFamily="34" charset="0"/>
            </a:endParaRPr>
          </a:p>
        </p:txBody>
      </p:sp>
      <p:pic>
        <p:nvPicPr>
          <p:cNvPr id="2" name="Resim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86050" y="4357700"/>
            <a:ext cx="3228975" cy="495300"/>
          </a:xfrm>
          <a:prstGeom prst="rect">
            <a:avLst/>
          </a:prstGeom>
        </p:spPr>
      </p:pic>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0070C0"/>
                </a:solidFill>
                <a:latin typeface="Times New Roman" pitchFamily="18" charset="0"/>
                <a:cs typeface="Times New Roman" pitchFamily="18" charset="0"/>
              </a:rPr>
              <a:t>         2019-2020 </a:t>
            </a:r>
            <a:r>
              <a:rPr lang="tr-TR" dirty="0">
                <a:solidFill>
                  <a:srgbClr val="0070C0"/>
                </a:solidFill>
                <a:latin typeface="Times New Roman" pitchFamily="18" charset="0"/>
                <a:cs typeface="Times New Roman" pitchFamily="18" charset="0"/>
              </a:rPr>
              <a:t>TALİMATLARI</a:t>
            </a:r>
            <a:endParaRPr lang="tr-TR" dirty="0"/>
          </a:p>
        </p:txBody>
      </p:sp>
      <p:sp>
        <p:nvSpPr>
          <p:cNvPr id="3" name="İçerik Yer Tutucusu 2"/>
          <p:cNvSpPr>
            <a:spLocks noGrp="1"/>
          </p:cNvSpPr>
          <p:nvPr>
            <p:ph idx="1"/>
          </p:nvPr>
        </p:nvSpPr>
        <p:spPr>
          <a:xfrm>
            <a:off x="107504" y="987574"/>
            <a:ext cx="8856984" cy="3744416"/>
          </a:xfrm>
        </p:spPr>
        <p:txBody>
          <a:bodyPr/>
          <a:lstStyle/>
          <a:p>
            <a:pPr lvl="0">
              <a:buNone/>
            </a:pPr>
            <a:r>
              <a:rPr lang="tr-TR" altLang="tr-TR" sz="1800" b="1" kern="1200" dirty="0" smtClean="0">
                <a:solidFill>
                  <a:srgbClr val="FF0000"/>
                </a:solidFill>
                <a:latin typeface="Calibri"/>
              </a:rPr>
              <a:t>33-</a:t>
            </a:r>
            <a:r>
              <a:rPr lang="tr-TR" altLang="tr-TR" sz="1800" b="1" kern="1200" dirty="0" smtClean="0">
                <a:solidFill>
                  <a:prstClr val="black"/>
                </a:solidFill>
                <a:latin typeface="Arial" charset="0"/>
                <a:cs typeface="Arial" charset="0"/>
              </a:rPr>
              <a:t>Kulüp </a:t>
            </a:r>
            <a:r>
              <a:rPr lang="tr-TR" altLang="tr-TR" sz="1800" b="1" kern="1200" dirty="0">
                <a:solidFill>
                  <a:prstClr val="black"/>
                </a:solidFill>
                <a:latin typeface="Arial" charset="0"/>
                <a:cs typeface="Arial" charset="0"/>
              </a:rPr>
              <a:t>ilgililerinin maç öncesinde ve sonrasında başarı dilemek ve tebrik etmek için bile olsa soyunma odanıza girmesine izin vermeyiniz.</a:t>
            </a:r>
          </a:p>
          <a:p>
            <a:pPr lvl="0">
              <a:buNone/>
            </a:pPr>
            <a:r>
              <a:rPr lang="tr-TR" altLang="tr-TR" sz="1800" b="1" kern="1200" dirty="0" smtClean="0">
                <a:solidFill>
                  <a:srgbClr val="FF0000"/>
                </a:solidFill>
                <a:latin typeface="Calibri" pitchFamily="34" charset="0"/>
                <a:cs typeface="Arial" charset="0"/>
              </a:rPr>
              <a:t>34-</a:t>
            </a:r>
            <a:r>
              <a:rPr lang="tr-TR" altLang="tr-TR" sz="1800" b="1" kern="1200" dirty="0" smtClean="0">
                <a:solidFill>
                  <a:prstClr val="black"/>
                </a:solidFill>
                <a:latin typeface="Arial" charset="0"/>
                <a:cs typeface="Arial" charset="0"/>
              </a:rPr>
              <a:t>Hiçbir </a:t>
            </a:r>
            <a:r>
              <a:rPr lang="tr-TR" altLang="tr-TR" sz="1800" b="1" kern="1200" dirty="0">
                <a:solidFill>
                  <a:prstClr val="black"/>
                </a:solidFill>
                <a:latin typeface="Arial" charset="0"/>
                <a:cs typeface="Arial" charset="0"/>
              </a:rPr>
              <a:t>durumda futbolcuların ve kenar yönetimlerinin müsabakadaki otoritenizi zedeleyecek ya da zaafa uğratacak davranışlarına izin vermeyiniz.</a:t>
            </a:r>
          </a:p>
          <a:p>
            <a:pPr lvl="0">
              <a:buNone/>
            </a:pPr>
            <a:r>
              <a:rPr lang="tr-TR" altLang="tr-TR" sz="1800" b="1" kern="1200" dirty="0" smtClean="0">
                <a:solidFill>
                  <a:srgbClr val="FF0000"/>
                </a:solidFill>
                <a:latin typeface="Calibri" pitchFamily="34" charset="0"/>
                <a:cs typeface="Arial" charset="0"/>
              </a:rPr>
              <a:t>35-</a:t>
            </a:r>
            <a:r>
              <a:rPr lang="tr-TR" altLang="tr-TR" sz="1800" b="1" kern="1200" dirty="0" smtClean="0">
                <a:solidFill>
                  <a:prstClr val="black"/>
                </a:solidFill>
                <a:latin typeface="Arial" charset="0"/>
                <a:cs typeface="Arial" charset="0"/>
              </a:rPr>
              <a:t>Teligat </a:t>
            </a:r>
            <a:r>
              <a:rPr lang="tr-TR" altLang="tr-TR" sz="1800" b="1" kern="1200" dirty="0">
                <a:solidFill>
                  <a:prstClr val="black"/>
                </a:solidFill>
                <a:latin typeface="Arial" charset="0"/>
                <a:cs typeface="Arial" charset="0"/>
              </a:rPr>
              <a:t>aldıktan sonra görevinizi hiç kimse ile paylaşmayınız.</a:t>
            </a:r>
          </a:p>
          <a:p>
            <a:pPr lvl="0">
              <a:buNone/>
            </a:pPr>
            <a:r>
              <a:rPr lang="tr-TR" altLang="tr-TR" sz="1800" b="1" kern="1200" dirty="0" smtClean="0">
                <a:solidFill>
                  <a:srgbClr val="FF0000"/>
                </a:solidFill>
                <a:latin typeface="Calibri" pitchFamily="34" charset="0"/>
                <a:cs typeface="Arial" charset="0"/>
              </a:rPr>
              <a:t>36-</a:t>
            </a:r>
            <a:r>
              <a:rPr lang="tr-TR" altLang="tr-TR" sz="1800" b="1" kern="1200" dirty="0" smtClean="0">
                <a:solidFill>
                  <a:prstClr val="black"/>
                </a:solidFill>
                <a:latin typeface="Arial" charset="0"/>
                <a:cs typeface="Arial" charset="0"/>
              </a:rPr>
              <a:t>SL </a:t>
            </a:r>
            <a:r>
              <a:rPr lang="tr-TR" altLang="tr-TR" sz="1800" b="1" kern="1200" dirty="0">
                <a:solidFill>
                  <a:prstClr val="black"/>
                </a:solidFill>
                <a:latin typeface="Arial" charset="0"/>
                <a:cs typeface="Arial" charset="0"/>
              </a:rPr>
              <a:t>ve 1.Lig dışındaki maçlarda iletişim seti kullanılmayacaktır.</a:t>
            </a:r>
          </a:p>
          <a:p>
            <a:pPr lvl="0">
              <a:buNone/>
            </a:pPr>
            <a:r>
              <a:rPr lang="tr-TR" altLang="tr-TR" sz="1800" b="1" kern="1200" dirty="0" smtClean="0">
                <a:solidFill>
                  <a:srgbClr val="FF0000"/>
                </a:solidFill>
                <a:latin typeface="Calibri" pitchFamily="34" charset="0"/>
                <a:cs typeface="Arial" charset="0"/>
              </a:rPr>
              <a:t>37-</a:t>
            </a:r>
            <a:r>
              <a:rPr lang="tr-TR" altLang="tr-TR" sz="1800" b="1" kern="1200" dirty="0" smtClean="0">
                <a:solidFill>
                  <a:prstClr val="black"/>
                </a:solidFill>
                <a:latin typeface="Arial" charset="0"/>
                <a:cs typeface="Arial" charset="0"/>
              </a:rPr>
              <a:t>İHK </a:t>
            </a:r>
            <a:r>
              <a:rPr lang="tr-TR" altLang="tr-TR" sz="1800" b="1" kern="1200" dirty="0">
                <a:solidFill>
                  <a:prstClr val="black"/>
                </a:solidFill>
                <a:latin typeface="Arial" charset="0"/>
                <a:cs typeface="Arial" charset="0"/>
              </a:rPr>
              <a:t>olarak saygı çerçevesinde belirtilmiş her türlü görüş ve önerilerinize açık olduğumuzu bilmenizi isteriz.</a:t>
            </a:r>
          </a:p>
          <a:p>
            <a:pPr marL="0" indent="0">
              <a:buNone/>
            </a:pPr>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43240" y="4143386"/>
            <a:ext cx="3228975" cy="495300"/>
          </a:xfrm>
          <a:prstGeom prst="rect">
            <a:avLst/>
          </a:prstGeom>
        </p:spPr>
      </p:pic>
    </p:spTree>
    <p:extLst>
      <p:ext uri="{BB962C8B-B14F-4D97-AF65-F5344CB8AC3E}">
        <p14:creationId xmlns:p14="http://schemas.microsoft.com/office/powerpoint/2010/main" val="18583480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0070C0"/>
                </a:solidFill>
                <a:latin typeface="Times New Roman" pitchFamily="18" charset="0"/>
                <a:cs typeface="Times New Roman" pitchFamily="18" charset="0"/>
              </a:rPr>
              <a:t>         2019-2020 </a:t>
            </a:r>
            <a:r>
              <a:rPr lang="tr-TR" dirty="0">
                <a:solidFill>
                  <a:srgbClr val="0070C0"/>
                </a:solidFill>
                <a:latin typeface="Times New Roman" pitchFamily="18" charset="0"/>
                <a:cs typeface="Times New Roman" pitchFamily="18" charset="0"/>
              </a:rPr>
              <a:t>TALİMATLARI</a:t>
            </a:r>
            <a:endParaRPr lang="tr-TR" dirty="0"/>
          </a:p>
        </p:txBody>
      </p:sp>
      <p:sp>
        <p:nvSpPr>
          <p:cNvPr id="3" name="İçerik Yer Tutucusu 2"/>
          <p:cNvSpPr>
            <a:spLocks noGrp="1"/>
          </p:cNvSpPr>
          <p:nvPr>
            <p:ph idx="1"/>
          </p:nvPr>
        </p:nvSpPr>
        <p:spPr>
          <a:xfrm>
            <a:off x="179512" y="1200150"/>
            <a:ext cx="8856984" cy="3531839"/>
          </a:xfrm>
        </p:spPr>
        <p:txBody>
          <a:bodyPr/>
          <a:lstStyle/>
          <a:p>
            <a:pPr marL="0" lvl="0" indent="0" algn="ctr" eaLnBrk="1" hangingPunct="1">
              <a:spcBef>
                <a:spcPct val="0"/>
              </a:spcBef>
              <a:buNone/>
            </a:pPr>
            <a:r>
              <a:rPr lang="tr-TR" altLang="tr-TR" b="1" kern="1200" dirty="0">
                <a:solidFill>
                  <a:prstClr val="black"/>
                </a:solidFill>
                <a:latin typeface="Arial" charset="0"/>
              </a:rPr>
              <a:t>TÜM HAKEMLERİMİZE SAKATLIKLARIN YAŞANMADIĞI, SAĞLIKLI, HUZURLU VE TABİ Kİ ÇOK ÇOK BAŞARILI BİR SEZON DİLERİZ.</a:t>
            </a:r>
          </a:p>
          <a:p>
            <a:pPr marL="0" lvl="0" indent="0" algn="ctr" eaLnBrk="1" hangingPunct="1">
              <a:spcBef>
                <a:spcPct val="0"/>
              </a:spcBef>
              <a:buNone/>
            </a:pPr>
            <a:endParaRPr lang="tr-TR" altLang="tr-TR" b="1" kern="1200" dirty="0">
              <a:solidFill>
                <a:prstClr val="black"/>
              </a:solidFill>
              <a:latin typeface="Arial" charset="0"/>
            </a:endParaRPr>
          </a:p>
          <a:p>
            <a:pPr marL="0" lvl="0" indent="0" algn="ctr" eaLnBrk="1" hangingPunct="1">
              <a:spcBef>
                <a:spcPct val="0"/>
              </a:spcBef>
              <a:buNone/>
            </a:pPr>
            <a:r>
              <a:rPr lang="tr-TR" altLang="tr-TR" b="1" kern="1200" dirty="0">
                <a:solidFill>
                  <a:prstClr val="black"/>
                </a:solidFill>
                <a:latin typeface="Arial" charset="0"/>
              </a:rPr>
              <a:t>ALLAH HAKEM ŞANSI VERSİN.</a:t>
            </a:r>
          </a:p>
          <a:p>
            <a:pPr marL="0" lvl="0" indent="0" eaLnBrk="1" hangingPunct="1">
              <a:spcBef>
                <a:spcPct val="0"/>
              </a:spcBef>
              <a:buNone/>
            </a:pPr>
            <a:endParaRPr lang="tr-TR" altLang="tr-TR" sz="1800" b="1" kern="1200" dirty="0">
              <a:solidFill>
                <a:prstClr val="black"/>
              </a:solidFill>
              <a:latin typeface="Arial" charset="0"/>
            </a:endParaRPr>
          </a:p>
          <a:p>
            <a:pPr marL="0" lvl="0" indent="0" eaLnBrk="1" hangingPunct="1">
              <a:spcBef>
                <a:spcPct val="0"/>
              </a:spcBef>
              <a:buNone/>
            </a:pPr>
            <a:endParaRPr lang="tr-TR" altLang="tr-TR" sz="1800" b="1" kern="1200" dirty="0">
              <a:solidFill>
                <a:prstClr val="black"/>
              </a:solidFill>
              <a:latin typeface="Arial" charset="0"/>
            </a:endParaRPr>
          </a:p>
          <a:p>
            <a:pPr marL="0" indent="0">
              <a:buNone/>
            </a:pPr>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31840" y="4152900"/>
            <a:ext cx="3228975" cy="495300"/>
          </a:xfrm>
          <a:prstGeom prst="rect">
            <a:avLst/>
          </a:prstGeom>
        </p:spPr>
      </p:pic>
    </p:spTree>
    <p:extLst>
      <p:ext uri="{BB962C8B-B14F-4D97-AF65-F5344CB8AC3E}">
        <p14:creationId xmlns:p14="http://schemas.microsoft.com/office/powerpoint/2010/main" val="16084522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t>
            </a:r>
            <a:r>
              <a:rPr lang="tr-TR" dirty="0" smtClean="0">
                <a:solidFill>
                  <a:srgbClr val="0070C0"/>
                </a:solidFill>
                <a:latin typeface="Times New Roman" pitchFamily="18" charset="0"/>
                <a:cs typeface="Times New Roman" pitchFamily="18" charset="0"/>
              </a:rPr>
              <a:t>2019-2020 TALİMATLARI</a:t>
            </a:r>
            <a:endParaRPr lang="tr-TR" dirty="0">
              <a:solidFill>
                <a:srgbClr val="0070C0"/>
              </a:solidFill>
              <a:latin typeface="Times New Roman" pitchFamily="18" charset="0"/>
              <a:cs typeface="Times New Roman" pitchFamily="18" charset="0"/>
            </a:endParaRPr>
          </a:p>
        </p:txBody>
      </p:sp>
      <p:sp>
        <p:nvSpPr>
          <p:cNvPr id="3" name="İçerik Yer Tutucusu 2"/>
          <p:cNvSpPr>
            <a:spLocks noGrp="1"/>
          </p:cNvSpPr>
          <p:nvPr>
            <p:ph idx="1"/>
          </p:nvPr>
        </p:nvSpPr>
        <p:spPr>
          <a:xfrm>
            <a:off x="179512" y="915566"/>
            <a:ext cx="8784976" cy="3816424"/>
          </a:xfrm>
        </p:spPr>
        <p:txBody>
          <a:bodyPr/>
          <a:lstStyle/>
          <a:p>
            <a:pPr marL="0" lvl="0" indent="0" eaLnBrk="1" hangingPunct="1">
              <a:spcBef>
                <a:spcPct val="0"/>
              </a:spcBef>
              <a:buNone/>
            </a:pPr>
            <a:r>
              <a:rPr lang="tr-TR" altLang="tr-TR" sz="1600" b="1" kern="1200" dirty="0" smtClean="0">
                <a:solidFill>
                  <a:srgbClr val="FF0000"/>
                </a:solidFill>
                <a:latin typeface="Arial" charset="0"/>
              </a:rPr>
              <a:t>1-Eğer </a:t>
            </a:r>
            <a:r>
              <a:rPr lang="tr-TR" altLang="tr-TR" sz="1600" b="1" kern="1200" dirty="0">
                <a:solidFill>
                  <a:srgbClr val="FF0000"/>
                </a:solidFill>
                <a:latin typeface="Arial" charset="0"/>
              </a:rPr>
              <a:t>Mazeretiniz Varsa Zamanında Bildiriniz.</a:t>
            </a:r>
          </a:p>
          <a:p>
            <a:pPr marL="0" lvl="0" indent="0" eaLnBrk="1" hangingPunct="1">
              <a:spcBef>
                <a:spcPct val="0"/>
              </a:spcBef>
              <a:buNone/>
            </a:pPr>
            <a:r>
              <a:rPr lang="tr-TR" altLang="tr-TR" sz="1600" b="1" kern="1200" dirty="0">
                <a:solidFill>
                  <a:prstClr val="black"/>
                </a:solidFill>
                <a:latin typeface="Arial" charset="0"/>
              </a:rPr>
              <a:t>Klasman Hakemleri için Pazartesi saat 13.00 </a:t>
            </a:r>
          </a:p>
          <a:p>
            <a:pPr marL="0" lvl="0" indent="0" eaLnBrk="1" hangingPunct="1">
              <a:spcBef>
                <a:spcPct val="0"/>
              </a:spcBef>
              <a:buNone/>
            </a:pPr>
            <a:r>
              <a:rPr lang="tr-TR" altLang="tr-TR" sz="1600" b="1" kern="1200" dirty="0">
                <a:solidFill>
                  <a:prstClr val="black"/>
                </a:solidFill>
                <a:latin typeface="Arial" charset="0"/>
              </a:rPr>
              <a:t>İl ve Aday Hakemleri için Salı saat </a:t>
            </a:r>
            <a:r>
              <a:rPr lang="tr-TR" altLang="tr-TR" sz="1600" b="1" kern="1200" dirty="0" smtClean="0">
                <a:solidFill>
                  <a:prstClr val="black"/>
                </a:solidFill>
                <a:latin typeface="Arial" charset="0"/>
              </a:rPr>
              <a:t>20.00’e </a:t>
            </a:r>
            <a:r>
              <a:rPr lang="tr-TR" altLang="tr-TR" sz="1600" b="1" kern="1200" dirty="0">
                <a:solidFill>
                  <a:prstClr val="black"/>
                </a:solidFill>
                <a:latin typeface="Arial" charset="0"/>
              </a:rPr>
              <a:t>kadar</a:t>
            </a:r>
          </a:p>
          <a:p>
            <a:pPr marL="0" lvl="0" indent="0" eaLnBrk="1" hangingPunct="1">
              <a:spcBef>
                <a:spcPct val="0"/>
              </a:spcBef>
              <a:buNone/>
            </a:pPr>
            <a:r>
              <a:rPr lang="tr-TR" altLang="tr-TR" sz="1600" b="1" kern="1200" dirty="0">
                <a:solidFill>
                  <a:prstClr val="black"/>
                </a:solidFill>
                <a:latin typeface="Arial" charset="0"/>
                <a:hlinkClick r:id="rId2"/>
              </a:rPr>
              <a:t>www.kocaeliihk.org</a:t>
            </a:r>
            <a:r>
              <a:rPr lang="tr-TR" altLang="tr-TR" sz="1600" b="1" kern="1200" dirty="0">
                <a:solidFill>
                  <a:prstClr val="black"/>
                </a:solidFill>
                <a:latin typeface="Arial" charset="0"/>
              </a:rPr>
              <a:t> adresinden kendi şifreleri ile yapacaklardır.</a:t>
            </a:r>
          </a:p>
          <a:p>
            <a:pPr marL="0" lvl="0" indent="0" eaLnBrk="1" hangingPunct="1">
              <a:spcBef>
                <a:spcPct val="0"/>
              </a:spcBef>
              <a:buNone/>
            </a:pPr>
            <a:r>
              <a:rPr lang="tr-TR" altLang="tr-TR" sz="1600" b="1" kern="1200" dirty="0">
                <a:solidFill>
                  <a:prstClr val="black"/>
                </a:solidFill>
                <a:latin typeface="Arial" charset="0"/>
              </a:rPr>
              <a:t>Bunun dışındaki özel durumlar için  </a:t>
            </a:r>
            <a:r>
              <a:rPr lang="tr-TR" altLang="tr-TR" sz="1600" b="1" kern="1200" dirty="0">
                <a:solidFill>
                  <a:prstClr val="black"/>
                </a:solidFill>
                <a:latin typeface="Arial" charset="0"/>
                <a:hlinkClick r:id="rId3"/>
              </a:rPr>
              <a:t>mitalyus@hotmail.com</a:t>
            </a:r>
            <a:r>
              <a:rPr lang="tr-TR" altLang="tr-TR" sz="1600" b="1" kern="1200" dirty="0">
                <a:solidFill>
                  <a:prstClr val="black"/>
                </a:solidFill>
                <a:latin typeface="Arial" charset="0"/>
              </a:rPr>
              <a:t>  mail adresine yazılı olarak </a:t>
            </a:r>
            <a:r>
              <a:rPr lang="tr-TR" altLang="tr-TR" sz="1600" b="1" kern="1200" dirty="0" smtClean="0">
                <a:solidFill>
                  <a:prstClr val="black"/>
                </a:solidFill>
                <a:latin typeface="Arial" charset="0"/>
              </a:rPr>
              <a:t>bildirim </a:t>
            </a:r>
            <a:r>
              <a:rPr lang="tr-TR" altLang="tr-TR" sz="1600" b="1" kern="1200" dirty="0">
                <a:solidFill>
                  <a:prstClr val="black"/>
                </a:solidFill>
                <a:latin typeface="Arial" charset="0"/>
              </a:rPr>
              <a:t>yapılacaktır</a:t>
            </a:r>
            <a:r>
              <a:rPr lang="tr-TR" altLang="tr-TR" sz="1600" b="1" kern="1200" dirty="0" smtClean="0">
                <a:solidFill>
                  <a:prstClr val="black"/>
                </a:solidFill>
                <a:latin typeface="Arial" charset="0"/>
              </a:rPr>
              <a:t>.</a:t>
            </a:r>
          </a:p>
          <a:p>
            <a:pPr marL="0" lvl="0" indent="0" eaLnBrk="1" hangingPunct="1">
              <a:spcBef>
                <a:spcPct val="0"/>
              </a:spcBef>
              <a:buNone/>
            </a:pPr>
            <a:r>
              <a:rPr lang="tr-TR" altLang="tr-TR" sz="1600" b="1" kern="1200" dirty="0" smtClean="0">
                <a:solidFill>
                  <a:srgbClr val="FF0000"/>
                </a:solidFill>
                <a:latin typeface="Calibri" pitchFamily="34" charset="0"/>
              </a:rPr>
              <a:t>2-</a:t>
            </a:r>
            <a:r>
              <a:rPr lang="tr-TR" altLang="tr-TR" sz="1600" b="1" kern="1200" dirty="0" smtClean="0">
                <a:solidFill>
                  <a:srgbClr val="FF0000"/>
                </a:solidFill>
                <a:latin typeface="Arial" charset="0"/>
              </a:rPr>
              <a:t>Antrenmana </a:t>
            </a:r>
            <a:r>
              <a:rPr lang="tr-TR" altLang="tr-TR" sz="1600" b="1" kern="1200" dirty="0">
                <a:solidFill>
                  <a:srgbClr val="FF0000"/>
                </a:solidFill>
                <a:latin typeface="Arial" charset="0"/>
              </a:rPr>
              <a:t>Katılamayacaklar;</a:t>
            </a:r>
          </a:p>
          <a:p>
            <a:pPr marL="0" lvl="0" indent="0" eaLnBrk="1" hangingPunct="1">
              <a:spcBef>
                <a:spcPct val="0"/>
              </a:spcBef>
              <a:buNone/>
            </a:pPr>
            <a:r>
              <a:rPr lang="tr-TR" altLang="tr-TR" sz="1600" b="1" kern="1200" dirty="0">
                <a:solidFill>
                  <a:prstClr val="black"/>
                </a:solidFill>
                <a:latin typeface="Arial" charset="0"/>
              </a:rPr>
              <a:t>Cenaze, hastalık, mesai ve öğrencilerin sınavları hariç mazeret bildirilmeyecektir. Mazeret bildirimlerini İHK Antrenman Sorumlusu Sayın </a:t>
            </a:r>
            <a:r>
              <a:rPr lang="tr-TR" altLang="tr-TR" sz="1600" b="1" kern="1200" dirty="0">
                <a:solidFill>
                  <a:srgbClr val="FF0000"/>
                </a:solidFill>
                <a:latin typeface="Arial" charset="0"/>
              </a:rPr>
              <a:t>Deniz </a:t>
            </a:r>
            <a:r>
              <a:rPr lang="tr-TR" altLang="tr-TR" sz="1600" b="1" kern="1200" dirty="0" err="1">
                <a:solidFill>
                  <a:srgbClr val="FF0000"/>
                </a:solidFill>
                <a:latin typeface="Arial" charset="0"/>
              </a:rPr>
              <a:t>ENÇ</a:t>
            </a:r>
            <a:r>
              <a:rPr lang="tr-TR" altLang="tr-TR" sz="1600" b="1" kern="1200" dirty="0" err="1">
                <a:solidFill>
                  <a:prstClr val="black"/>
                </a:solidFill>
                <a:latin typeface="Arial" charset="0"/>
              </a:rPr>
              <a:t>’e</a:t>
            </a:r>
            <a:r>
              <a:rPr lang="tr-TR" altLang="tr-TR" sz="1600" b="1" kern="1200" dirty="0">
                <a:solidFill>
                  <a:prstClr val="black"/>
                </a:solidFill>
                <a:latin typeface="Arial" charset="0"/>
              </a:rPr>
              <a:t> mesaj atarak bildireceklerdir. Çok Özel durumu oluşan hakemlerimiz telefonla ulaşabilirler.</a:t>
            </a:r>
          </a:p>
          <a:p>
            <a:pPr marL="0" lvl="0" indent="0" eaLnBrk="1" hangingPunct="1">
              <a:spcBef>
                <a:spcPct val="0"/>
              </a:spcBef>
              <a:buNone/>
            </a:pPr>
            <a:r>
              <a:rPr lang="tr-TR" altLang="tr-TR" sz="1600" b="1" kern="1200" dirty="0">
                <a:solidFill>
                  <a:srgbClr val="FF0000"/>
                </a:solidFill>
                <a:latin typeface="Arial" charset="0"/>
              </a:rPr>
              <a:t>İdmanlarınızı kesinlikle kaçırmayınız ve formunuzun devamlılığını sağlayınız.</a:t>
            </a:r>
          </a:p>
          <a:p>
            <a:pPr marL="0" lvl="0" indent="0" eaLnBrk="1" hangingPunct="1">
              <a:spcBef>
                <a:spcPct val="0"/>
              </a:spcBef>
              <a:buNone/>
            </a:pPr>
            <a:r>
              <a:rPr lang="tr-TR" altLang="tr-TR" sz="1600" b="1" kern="1200" dirty="0">
                <a:solidFill>
                  <a:prstClr val="black"/>
                </a:solidFill>
                <a:latin typeface="Arial" charset="0"/>
              </a:rPr>
              <a:t>Antrenmana geç gelenler ise Antrenman Sorumlusu </a:t>
            </a:r>
            <a:r>
              <a:rPr lang="tr-TR" altLang="tr-TR" sz="1600" b="1" kern="1200" dirty="0" smtClean="0">
                <a:solidFill>
                  <a:prstClr val="black"/>
                </a:solidFill>
                <a:latin typeface="Arial" charset="0"/>
              </a:rPr>
              <a:t>Sayın </a:t>
            </a:r>
            <a:r>
              <a:rPr lang="tr-TR" altLang="tr-TR" sz="1600" b="1" kern="1200" dirty="0" smtClean="0">
                <a:solidFill>
                  <a:srgbClr val="FF0000"/>
                </a:solidFill>
                <a:latin typeface="Arial" charset="0"/>
              </a:rPr>
              <a:t>Deniz ENÇ </a:t>
            </a:r>
            <a:r>
              <a:rPr lang="tr-TR" altLang="tr-TR" sz="1600" b="1" kern="1200" dirty="0" smtClean="0">
                <a:solidFill>
                  <a:prstClr val="black"/>
                </a:solidFill>
                <a:latin typeface="Arial" charset="0"/>
              </a:rPr>
              <a:t>tarafından </a:t>
            </a:r>
            <a:r>
              <a:rPr lang="tr-TR" altLang="tr-TR" sz="1600" b="1" kern="1200" dirty="0">
                <a:solidFill>
                  <a:prstClr val="black"/>
                </a:solidFill>
                <a:latin typeface="Arial" charset="0"/>
              </a:rPr>
              <a:t>durumları </a:t>
            </a:r>
            <a:r>
              <a:rPr lang="tr-TR" altLang="tr-TR" sz="1600" b="1" kern="1200" dirty="0" smtClean="0">
                <a:solidFill>
                  <a:prstClr val="black"/>
                </a:solidFill>
                <a:latin typeface="Arial" charset="0"/>
              </a:rPr>
              <a:t>değerlendirilecektir.</a:t>
            </a:r>
            <a:endParaRPr lang="tr-TR" altLang="tr-TR" sz="1600" b="1" kern="1200" dirty="0">
              <a:solidFill>
                <a:prstClr val="black"/>
              </a:solidFill>
              <a:latin typeface="Arial" charset="0"/>
            </a:endParaRPr>
          </a:p>
          <a:p>
            <a:pPr marL="0" lvl="0" indent="0" eaLnBrk="1" hangingPunct="1">
              <a:spcBef>
                <a:spcPct val="0"/>
              </a:spcBef>
              <a:buNone/>
            </a:pPr>
            <a:r>
              <a:rPr lang="tr-TR" altLang="tr-TR" sz="1600" b="1" kern="1200" dirty="0">
                <a:solidFill>
                  <a:prstClr val="black"/>
                </a:solidFill>
                <a:latin typeface="Arial" charset="0"/>
              </a:rPr>
              <a:t>İzinsiz antrenman sahası terk edilmeyecektir. Antrenman devam ederken İHK Antrenman Sorumlusundan izin almadan program dışına çıkılmayacaktır.</a:t>
            </a:r>
          </a:p>
          <a:p>
            <a:pPr marL="0" lvl="0" indent="0" eaLnBrk="1" hangingPunct="1">
              <a:spcBef>
                <a:spcPct val="0"/>
              </a:spcBef>
              <a:buNone/>
            </a:pPr>
            <a:endParaRPr lang="tr-TR" altLang="tr-TR" sz="1600" b="1" kern="1200" dirty="0">
              <a:solidFill>
                <a:prstClr val="black"/>
              </a:solidFill>
              <a:latin typeface="Arial" charset="0"/>
            </a:endParaRPr>
          </a:p>
        </p:txBody>
      </p:sp>
      <p:pic>
        <p:nvPicPr>
          <p:cNvPr id="4" name="Resim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0" y="4857766"/>
            <a:ext cx="4572000" cy="285734"/>
          </a:xfrm>
          <a:prstGeom prst="rect">
            <a:avLst/>
          </a:prstGeom>
        </p:spPr>
      </p:pic>
    </p:spTree>
    <p:extLst>
      <p:ext uri="{BB962C8B-B14F-4D97-AF65-F5344CB8AC3E}">
        <p14:creationId xmlns:p14="http://schemas.microsoft.com/office/powerpoint/2010/main" val="16666366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0070C0"/>
                </a:solidFill>
                <a:latin typeface="Times New Roman" pitchFamily="18" charset="0"/>
                <a:cs typeface="Times New Roman" pitchFamily="18" charset="0"/>
              </a:rPr>
              <a:t>        2019-2020 </a:t>
            </a:r>
            <a:r>
              <a:rPr lang="tr-TR" dirty="0">
                <a:solidFill>
                  <a:srgbClr val="0070C0"/>
                </a:solidFill>
                <a:latin typeface="Times New Roman" pitchFamily="18" charset="0"/>
                <a:cs typeface="Times New Roman" pitchFamily="18" charset="0"/>
              </a:rPr>
              <a:t>TALİMATLARI</a:t>
            </a:r>
            <a:endParaRPr lang="tr-TR" dirty="0"/>
          </a:p>
        </p:txBody>
      </p:sp>
      <p:sp>
        <p:nvSpPr>
          <p:cNvPr id="3" name="İçerik Yer Tutucusu 2"/>
          <p:cNvSpPr>
            <a:spLocks noGrp="1"/>
          </p:cNvSpPr>
          <p:nvPr>
            <p:ph idx="1"/>
          </p:nvPr>
        </p:nvSpPr>
        <p:spPr>
          <a:xfrm>
            <a:off x="107504" y="843558"/>
            <a:ext cx="8928992" cy="3888432"/>
          </a:xfrm>
        </p:spPr>
        <p:txBody>
          <a:bodyPr/>
          <a:lstStyle/>
          <a:p>
            <a:pPr marL="0" lvl="0" indent="0" eaLnBrk="1" hangingPunct="1">
              <a:spcBef>
                <a:spcPct val="0"/>
              </a:spcBef>
              <a:buNone/>
            </a:pPr>
            <a:r>
              <a:rPr lang="tr-TR" altLang="tr-TR" sz="1600" b="1" kern="1200" dirty="0" smtClean="0">
                <a:solidFill>
                  <a:srgbClr val="FF0000"/>
                </a:solidFill>
                <a:latin typeface="Arial" charset="0"/>
              </a:rPr>
              <a:t>3-</a:t>
            </a:r>
            <a:r>
              <a:rPr lang="tr-TR" altLang="tr-TR" sz="1600" b="1" kern="1200" dirty="0" smtClean="0">
                <a:solidFill>
                  <a:prstClr val="black"/>
                </a:solidFill>
                <a:latin typeface="Arial" charset="0"/>
              </a:rPr>
              <a:t>Antrenmanlar </a:t>
            </a:r>
            <a:r>
              <a:rPr lang="tr-TR" altLang="tr-TR" sz="1600" b="1" kern="1200" dirty="0">
                <a:solidFill>
                  <a:prstClr val="black"/>
                </a:solidFill>
                <a:latin typeface="Arial" charset="0"/>
              </a:rPr>
              <a:t>Salı ve Perşembe günleri tüm hakem grupları için saat </a:t>
            </a:r>
            <a:r>
              <a:rPr lang="tr-TR" altLang="tr-TR" sz="1600" b="1" kern="1200" dirty="0" smtClean="0">
                <a:solidFill>
                  <a:prstClr val="black"/>
                </a:solidFill>
                <a:latin typeface="Arial" charset="0"/>
              </a:rPr>
              <a:t>19.00’da</a:t>
            </a:r>
            <a:r>
              <a:rPr lang="tr-TR" altLang="tr-TR" sz="1600" b="1" kern="1200" dirty="0">
                <a:solidFill>
                  <a:prstClr val="black"/>
                </a:solidFill>
                <a:latin typeface="Arial" charset="0"/>
              </a:rPr>
              <a:t>, Gündüz Antrenmanları aynı günlerde saat </a:t>
            </a:r>
            <a:r>
              <a:rPr lang="tr-TR" altLang="tr-TR" sz="1600" b="1" kern="1200" dirty="0" smtClean="0">
                <a:solidFill>
                  <a:prstClr val="black"/>
                </a:solidFill>
                <a:latin typeface="Arial" charset="0"/>
              </a:rPr>
              <a:t>12.00’de </a:t>
            </a:r>
            <a:r>
              <a:rPr lang="tr-TR" altLang="tr-TR" sz="1600" b="1" kern="1200" dirty="0">
                <a:solidFill>
                  <a:prstClr val="black"/>
                </a:solidFill>
                <a:latin typeface="Arial" charset="0"/>
              </a:rPr>
              <a:t>en kıdemli hakem tarafından İzmit Atletizm Pistinde yapılacaktır. Klasman hakemleri için Hakem Antrenörü Sayın </a:t>
            </a:r>
            <a:r>
              <a:rPr lang="tr-TR" altLang="tr-TR" sz="1600" b="1" kern="1200" dirty="0">
                <a:solidFill>
                  <a:srgbClr val="FF0000"/>
                </a:solidFill>
                <a:latin typeface="Arial" charset="0"/>
              </a:rPr>
              <a:t>Şeref ARSLAN</a:t>
            </a:r>
            <a:r>
              <a:rPr lang="tr-TR" altLang="tr-TR" sz="1600" b="1" kern="1200" dirty="0">
                <a:solidFill>
                  <a:prstClr val="black"/>
                </a:solidFill>
                <a:latin typeface="Arial" charset="0"/>
              </a:rPr>
              <a:t> ve </a:t>
            </a:r>
            <a:r>
              <a:rPr lang="tr-TR" altLang="tr-TR" sz="1600" b="1" kern="1200" dirty="0" smtClean="0">
                <a:solidFill>
                  <a:prstClr val="black"/>
                </a:solidFill>
                <a:latin typeface="Arial" charset="0"/>
              </a:rPr>
              <a:t>KH </a:t>
            </a:r>
            <a:r>
              <a:rPr lang="tr-TR" altLang="tr-TR" sz="1600" b="1" kern="1200" dirty="0">
                <a:solidFill>
                  <a:prstClr val="black"/>
                </a:solidFill>
                <a:latin typeface="Arial" charset="0"/>
              </a:rPr>
              <a:t>Mehmet GÜNGÖR, İl hakemleri ve Aday hakemleri için </a:t>
            </a:r>
            <a:r>
              <a:rPr lang="tr-TR" altLang="tr-TR" sz="1600" b="1" kern="1200" dirty="0" smtClean="0">
                <a:solidFill>
                  <a:prstClr val="black"/>
                </a:solidFill>
                <a:latin typeface="Arial" charset="0"/>
              </a:rPr>
              <a:t>KH </a:t>
            </a:r>
            <a:r>
              <a:rPr lang="tr-TR" altLang="tr-TR" sz="1600" b="1" kern="1200" dirty="0">
                <a:solidFill>
                  <a:prstClr val="black"/>
                </a:solidFill>
                <a:latin typeface="Arial" charset="0"/>
              </a:rPr>
              <a:t>Sait </a:t>
            </a:r>
            <a:r>
              <a:rPr lang="tr-TR" altLang="tr-TR" sz="1600" b="1" kern="1200" dirty="0" smtClean="0">
                <a:solidFill>
                  <a:prstClr val="black"/>
                </a:solidFill>
                <a:latin typeface="Arial" charset="0"/>
              </a:rPr>
              <a:t>TUZCU ve İH Zülfikar AKÇA antrenmanların </a:t>
            </a:r>
            <a:r>
              <a:rPr lang="tr-TR" altLang="tr-TR" sz="1600" b="1" kern="1200" dirty="0">
                <a:solidFill>
                  <a:prstClr val="black"/>
                </a:solidFill>
                <a:latin typeface="Arial" charset="0"/>
              </a:rPr>
              <a:t>düzenli yapılmasından sorumlu olacaktır. Gebze’de yapılacak antrenmanlarda Klasmanlar için </a:t>
            </a:r>
            <a:r>
              <a:rPr lang="tr-TR" altLang="tr-TR" sz="1600" b="1" kern="1200" dirty="0" smtClean="0">
                <a:solidFill>
                  <a:prstClr val="black"/>
                </a:solidFill>
                <a:latin typeface="Arial" charset="0"/>
              </a:rPr>
              <a:t>KH </a:t>
            </a:r>
            <a:r>
              <a:rPr lang="tr-TR" altLang="tr-TR" sz="1600" b="1" kern="1200" dirty="0">
                <a:solidFill>
                  <a:prstClr val="black"/>
                </a:solidFill>
                <a:latin typeface="Arial" charset="0"/>
              </a:rPr>
              <a:t>Ömer KOCABEY, İl Hakemleri ve Aday Hakemleri için BH Volkan KIRBAŞ ve İH Muharrem KIRBAŞ görevlendirilmiştir. Antrenmanlar Gebze’de  İl Hakem Kurulu üyesi Sayın </a:t>
            </a:r>
            <a:r>
              <a:rPr lang="tr-TR" altLang="tr-TR" sz="1600" b="1" kern="1200" dirty="0">
                <a:solidFill>
                  <a:srgbClr val="FF0000"/>
                </a:solidFill>
                <a:latin typeface="Arial" charset="0"/>
              </a:rPr>
              <a:t>Daimi TAŞKIN</a:t>
            </a:r>
            <a:r>
              <a:rPr lang="tr-TR" altLang="tr-TR" sz="1600" b="1" kern="1200" dirty="0">
                <a:solidFill>
                  <a:prstClr val="black"/>
                </a:solidFill>
                <a:latin typeface="Arial" charset="0"/>
              </a:rPr>
              <a:t> İzmit de İl Hakem Kurulu Antrenman Sorumlusu Sayın </a:t>
            </a:r>
            <a:r>
              <a:rPr lang="tr-TR" altLang="tr-TR" sz="1600" b="1" kern="1200" dirty="0">
                <a:solidFill>
                  <a:srgbClr val="FF0000"/>
                </a:solidFill>
                <a:latin typeface="Arial" charset="0"/>
              </a:rPr>
              <a:t>Deniz ENÇ</a:t>
            </a:r>
            <a:r>
              <a:rPr lang="tr-TR" altLang="tr-TR" sz="1600" b="1" kern="1200" dirty="0">
                <a:solidFill>
                  <a:prstClr val="black"/>
                </a:solidFill>
                <a:latin typeface="Arial" charset="0"/>
              </a:rPr>
              <a:t>’ in </a:t>
            </a:r>
            <a:r>
              <a:rPr lang="tr-TR" altLang="tr-TR" sz="1600" b="1" kern="1200" dirty="0" smtClean="0">
                <a:solidFill>
                  <a:prstClr val="black"/>
                </a:solidFill>
                <a:latin typeface="Arial" charset="0"/>
              </a:rPr>
              <a:t>gözetiminde </a:t>
            </a:r>
            <a:r>
              <a:rPr lang="tr-TR" altLang="tr-TR" sz="1600" b="1" kern="1200" dirty="0">
                <a:solidFill>
                  <a:prstClr val="black"/>
                </a:solidFill>
                <a:latin typeface="Arial" charset="0"/>
              </a:rPr>
              <a:t>yapılacaktır. </a:t>
            </a:r>
            <a:endParaRPr lang="tr-TR" altLang="tr-TR" sz="1600" b="1" kern="1200" dirty="0" smtClean="0">
              <a:solidFill>
                <a:prstClr val="black"/>
              </a:solidFill>
              <a:latin typeface="Arial" charset="0"/>
            </a:endParaRPr>
          </a:p>
          <a:p>
            <a:pPr marL="0" lvl="0" indent="0" eaLnBrk="1" hangingPunct="1">
              <a:spcBef>
                <a:spcPct val="0"/>
              </a:spcBef>
              <a:buNone/>
            </a:pPr>
            <a:r>
              <a:rPr lang="tr-TR" altLang="tr-TR" sz="1600" b="1" kern="1200" dirty="0" smtClean="0">
                <a:solidFill>
                  <a:srgbClr val="FF0000"/>
                </a:solidFill>
                <a:latin typeface="Arial" charset="0"/>
              </a:rPr>
              <a:t>4-</a:t>
            </a:r>
            <a:r>
              <a:rPr lang="tr-TR" altLang="tr-TR" sz="1600" b="1" kern="1200" dirty="0" smtClean="0">
                <a:solidFill>
                  <a:prstClr val="black"/>
                </a:solidFill>
                <a:latin typeface="Arial" charset="0"/>
              </a:rPr>
              <a:t>Müsabaka </a:t>
            </a:r>
            <a:r>
              <a:rPr lang="tr-TR" altLang="tr-TR" sz="1600" b="1" kern="1200" dirty="0">
                <a:solidFill>
                  <a:prstClr val="black"/>
                </a:solidFill>
                <a:latin typeface="Arial" charset="0"/>
              </a:rPr>
              <a:t>tebliğleri Perşembe akşamı </a:t>
            </a:r>
            <a:r>
              <a:rPr lang="tr-TR" altLang="tr-TR" sz="1600" b="1" kern="1200" dirty="0" err="1">
                <a:solidFill>
                  <a:prstClr val="black"/>
                </a:solidFill>
                <a:latin typeface="Arial" charset="0"/>
              </a:rPr>
              <a:t>İHK’nin</a:t>
            </a:r>
            <a:r>
              <a:rPr lang="tr-TR" altLang="tr-TR" sz="1600" b="1" kern="1200" dirty="0">
                <a:solidFill>
                  <a:prstClr val="black"/>
                </a:solidFill>
                <a:latin typeface="Arial" charset="0"/>
              </a:rPr>
              <a:t> sisteminden, Cuma günü İHK sitesinden yayınlanmak suretiyle yapılmış olacaktır. Her hakem müsabakasını takip etmek zorundadır. Ayrıca tebliğ yapılmayacaktır. Ancak İl Hakem Kurulunun değişiklik yaptığı müsabakalar İl Hakem Kurulu tarafından tebliğ edilecektir. </a:t>
            </a:r>
            <a:endParaRPr lang="tr-TR" altLang="tr-TR" sz="1600" b="1" kern="1200" dirty="0" smtClean="0">
              <a:solidFill>
                <a:prstClr val="black"/>
              </a:solidFill>
              <a:latin typeface="Arial" charset="0"/>
            </a:endParaRPr>
          </a:p>
          <a:p>
            <a:pPr marL="0" lvl="0" indent="0" eaLnBrk="1" hangingPunct="1">
              <a:spcBef>
                <a:spcPct val="0"/>
              </a:spcBef>
              <a:buNone/>
            </a:pPr>
            <a:r>
              <a:rPr lang="tr-TR" altLang="tr-TR" sz="1600" b="1" kern="1200" dirty="0" smtClean="0">
                <a:solidFill>
                  <a:srgbClr val="FF0000"/>
                </a:solidFill>
                <a:latin typeface="Arial" charset="0"/>
              </a:rPr>
              <a:t>5-</a:t>
            </a:r>
            <a:r>
              <a:rPr lang="tr-TR" altLang="tr-TR" sz="1600" b="1" kern="1200" dirty="0" smtClean="0">
                <a:solidFill>
                  <a:prstClr val="black"/>
                </a:solidFill>
                <a:latin typeface="Arial" charset="0"/>
              </a:rPr>
              <a:t>Akreditasyon </a:t>
            </a:r>
            <a:r>
              <a:rPr lang="tr-TR" altLang="tr-TR" sz="1600" b="1" kern="1200" dirty="0">
                <a:solidFill>
                  <a:prstClr val="black"/>
                </a:solidFill>
                <a:latin typeface="Arial" charset="0"/>
              </a:rPr>
              <a:t>ve Hakem kartlarınızla izlemeye gittiğiniz </a:t>
            </a:r>
            <a:r>
              <a:rPr lang="tr-TR" altLang="tr-TR" sz="1600" b="1" kern="1200" dirty="0">
                <a:solidFill>
                  <a:srgbClr val="FF0000"/>
                </a:solidFill>
                <a:latin typeface="Arial" charset="0"/>
              </a:rPr>
              <a:t>AMATÖR veya PROFESYONEL</a:t>
            </a:r>
            <a:r>
              <a:rPr lang="tr-TR" altLang="tr-TR" sz="1600" b="1" kern="1200" dirty="0">
                <a:solidFill>
                  <a:prstClr val="black"/>
                </a:solidFill>
                <a:latin typeface="Arial" charset="0"/>
              </a:rPr>
              <a:t> müsabakalarda maç öncesi ve sonrası hakem ziyareti için hakem soyunma odasına gitmeyiniz.</a:t>
            </a:r>
          </a:p>
          <a:p>
            <a:pPr marL="0" lvl="0" indent="0" eaLnBrk="1" hangingPunct="1">
              <a:spcBef>
                <a:spcPct val="0"/>
              </a:spcBef>
              <a:buNone/>
            </a:pPr>
            <a:endParaRPr lang="tr-TR" altLang="tr-TR" sz="1600" b="1" kern="1200" dirty="0">
              <a:solidFill>
                <a:prstClr val="black"/>
              </a:solidFill>
              <a:latin typeface="Arial" charset="0"/>
            </a:endParaRPr>
          </a:p>
          <a:p>
            <a:pPr marL="0" lvl="0" indent="0" eaLnBrk="1" hangingPunct="1">
              <a:spcBef>
                <a:spcPct val="0"/>
              </a:spcBef>
              <a:buNone/>
            </a:pPr>
            <a:endParaRPr lang="tr-TR" altLang="tr-TR" sz="1600" b="1" kern="1200" dirty="0">
              <a:solidFill>
                <a:prstClr val="black"/>
              </a:solidFill>
              <a:latin typeface="Arial" charset="0"/>
            </a:endParaRPr>
          </a:p>
        </p:txBody>
      </p:sp>
      <p:pic>
        <p:nvPicPr>
          <p:cNvPr id="5"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86578" y="4857766"/>
            <a:ext cx="2357422" cy="285734"/>
          </a:xfrm>
          <a:prstGeom prst="rect">
            <a:avLst/>
          </a:prstGeom>
        </p:spPr>
      </p:pic>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32040" y="4857766"/>
            <a:ext cx="4211960" cy="285734"/>
          </a:xfrm>
          <a:prstGeom prst="rect">
            <a:avLst/>
          </a:prstGeom>
        </p:spPr>
      </p:pic>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0" y="4857766"/>
            <a:ext cx="4572000" cy="285734"/>
          </a:xfrm>
          <a:prstGeom prst="rect">
            <a:avLst/>
          </a:prstGeom>
        </p:spPr>
      </p:pic>
    </p:spTree>
    <p:extLst>
      <p:ext uri="{BB962C8B-B14F-4D97-AF65-F5344CB8AC3E}">
        <p14:creationId xmlns:p14="http://schemas.microsoft.com/office/powerpoint/2010/main" val="41970444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0070C0"/>
                </a:solidFill>
                <a:latin typeface="Times New Roman" pitchFamily="18" charset="0"/>
                <a:cs typeface="Times New Roman" pitchFamily="18" charset="0"/>
              </a:rPr>
              <a:t>        2019-2020 </a:t>
            </a:r>
            <a:r>
              <a:rPr lang="tr-TR" dirty="0">
                <a:solidFill>
                  <a:srgbClr val="0070C0"/>
                </a:solidFill>
                <a:latin typeface="Times New Roman" pitchFamily="18" charset="0"/>
                <a:cs typeface="Times New Roman" pitchFamily="18" charset="0"/>
              </a:rPr>
              <a:t>TALİMATLARI</a:t>
            </a:r>
            <a:endParaRPr lang="tr-TR" dirty="0"/>
          </a:p>
        </p:txBody>
      </p:sp>
      <p:sp>
        <p:nvSpPr>
          <p:cNvPr id="3" name="İçerik Yer Tutucusu 2"/>
          <p:cNvSpPr>
            <a:spLocks noGrp="1"/>
          </p:cNvSpPr>
          <p:nvPr>
            <p:ph idx="1"/>
          </p:nvPr>
        </p:nvSpPr>
        <p:spPr>
          <a:xfrm>
            <a:off x="107504" y="843558"/>
            <a:ext cx="8928992" cy="3960440"/>
          </a:xfrm>
        </p:spPr>
        <p:txBody>
          <a:bodyPr/>
          <a:lstStyle/>
          <a:p>
            <a:pPr marL="0" lvl="0" indent="0" eaLnBrk="1" hangingPunct="1">
              <a:spcBef>
                <a:spcPct val="0"/>
              </a:spcBef>
              <a:buNone/>
            </a:pPr>
            <a:r>
              <a:rPr lang="tr-TR" altLang="tr-TR" sz="1600" b="1" kern="1200" dirty="0" smtClean="0">
                <a:solidFill>
                  <a:srgbClr val="FF0000"/>
                </a:solidFill>
                <a:latin typeface="Arial" charset="0"/>
              </a:rPr>
              <a:t>6-</a:t>
            </a:r>
            <a:r>
              <a:rPr lang="tr-TR" altLang="tr-TR" sz="1600" b="1" kern="1200" dirty="0" smtClean="0">
                <a:solidFill>
                  <a:prstClr val="black"/>
                </a:solidFill>
                <a:latin typeface="Arial" charset="0"/>
              </a:rPr>
              <a:t>Görevli </a:t>
            </a:r>
            <a:r>
              <a:rPr lang="tr-TR" altLang="tr-TR" sz="1600" b="1" kern="1200" dirty="0">
                <a:solidFill>
                  <a:prstClr val="black"/>
                </a:solidFill>
                <a:latin typeface="Arial" charset="0"/>
              </a:rPr>
              <a:t>olduğunuz maçlara eş ve dostlarınızı davet etmeyiniz ve maça sokabilmek için girişimlerde bulunmayınız. </a:t>
            </a:r>
          </a:p>
          <a:p>
            <a:pPr marL="0" indent="0">
              <a:buNone/>
            </a:pPr>
            <a:r>
              <a:rPr lang="tr-TR" altLang="tr-TR" sz="1600" b="1" kern="1200" dirty="0" smtClean="0">
                <a:solidFill>
                  <a:srgbClr val="FF0000"/>
                </a:solidFill>
                <a:latin typeface="Arial" charset="0"/>
              </a:rPr>
              <a:t>7-</a:t>
            </a:r>
            <a:r>
              <a:rPr lang="tr-TR" altLang="tr-TR" sz="1600" b="1" kern="1200" dirty="0" smtClean="0">
                <a:solidFill>
                  <a:prstClr val="black"/>
                </a:solidFill>
                <a:latin typeface="Arial" charset="0"/>
              </a:rPr>
              <a:t>İl </a:t>
            </a:r>
            <a:r>
              <a:rPr lang="tr-TR" altLang="tr-TR" sz="1600" b="1" kern="1200" dirty="0">
                <a:solidFill>
                  <a:prstClr val="black"/>
                </a:solidFill>
                <a:latin typeface="Arial" charset="0"/>
              </a:rPr>
              <a:t>Hakem Kurulunun haberi ve izni olmadan hiçbir yerde müsabaka yönetmeyiniz. Mutlaka İl Hakem Kurulu Başkanından veya Hakem Atama </a:t>
            </a:r>
            <a:r>
              <a:rPr lang="tr-TR" altLang="tr-TR" sz="1600" b="1" kern="1200" dirty="0" smtClean="0">
                <a:solidFill>
                  <a:prstClr val="black"/>
                </a:solidFill>
                <a:latin typeface="Arial" charset="0"/>
              </a:rPr>
              <a:t>Sorumlusundan </a:t>
            </a:r>
            <a:r>
              <a:rPr lang="tr-TR" altLang="tr-TR" sz="1600" b="1" kern="1200" dirty="0">
                <a:solidFill>
                  <a:prstClr val="black"/>
                </a:solidFill>
                <a:latin typeface="Arial" charset="0"/>
              </a:rPr>
              <a:t>izin alınız. Bu konudaki sorumluluk şahsınıza ait </a:t>
            </a:r>
            <a:r>
              <a:rPr lang="tr-TR" altLang="tr-TR" sz="1600" b="1" kern="1200" dirty="0" smtClean="0">
                <a:solidFill>
                  <a:prstClr val="black"/>
                </a:solidFill>
                <a:latin typeface="Arial" charset="0"/>
              </a:rPr>
              <a:t>olacaktır.</a:t>
            </a:r>
          </a:p>
          <a:p>
            <a:pPr marL="0" indent="0">
              <a:buNone/>
            </a:pPr>
            <a:endParaRPr lang="tr-TR" altLang="tr-TR" sz="1600" b="1" kern="1200" dirty="0" smtClean="0">
              <a:solidFill>
                <a:srgbClr val="FF0000"/>
              </a:solidFill>
              <a:latin typeface="Arial" charset="0"/>
            </a:endParaRPr>
          </a:p>
          <a:p>
            <a:pPr marL="0" indent="0">
              <a:buNone/>
            </a:pPr>
            <a:r>
              <a:rPr lang="tr-TR" altLang="tr-TR" sz="1600" b="1" kern="1200" dirty="0" smtClean="0">
                <a:solidFill>
                  <a:srgbClr val="FF0000"/>
                </a:solidFill>
                <a:latin typeface="Arial" charset="0"/>
              </a:rPr>
              <a:t>8-</a:t>
            </a:r>
            <a:r>
              <a:rPr lang="tr-TR" altLang="tr-TR" sz="1600" b="1" kern="1200" dirty="0" smtClean="0">
                <a:solidFill>
                  <a:prstClr val="black"/>
                </a:solidFill>
                <a:latin typeface="Arial" charset="0"/>
              </a:rPr>
              <a:t>Müsabaka </a:t>
            </a:r>
            <a:r>
              <a:rPr lang="tr-TR" altLang="tr-TR" sz="1600" b="1" kern="1200" dirty="0">
                <a:solidFill>
                  <a:prstClr val="black"/>
                </a:solidFill>
                <a:latin typeface="Arial" charset="0"/>
              </a:rPr>
              <a:t>tebliğleri yapıldıktan sonra İl Hakem Kurulu Hakem Atama Sorumlusunun </a:t>
            </a:r>
            <a:r>
              <a:rPr lang="tr-TR" altLang="tr-TR" sz="1600" b="1" kern="1200" dirty="0" smtClean="0">
                <a:solidFill>
                  <a:prstClr val="black"/>
                </a:solidFill>
                <a:latin typeface="Arial" charset="0"/>
              </a:rPr>
              <a:t>       ( </a:t>
            </a:r>
            <a:r>
              <a:rPr lang="tr-TR" altLang="tr-TR" sz="1600" b="1" kern="1200" dirty="0">
                <a:solidFill>
                  <a:prstClr val="black"/>
                </a:solidFill>
                <a:latin typeface="Arial" charset="0"/>
              </a:rPr>
              <a:t>HAS )  haberi olmaksızın hiçbir müsabakada hakem değişikliği </a:t>
            </a:r>
            <a:r>
              <a:rPr lang="tr-TR" altLang="tr-TR" sz="1600" b="1" kern="1200" dirty="0" smtClean="0">
                <a:solidFill>
                  <a:prstClr val="black"/>
                </a:solidFill>
                <a:latin typeface="Arial" charset="0"/>
              </a:rPr>
              <a:t>yapılmayacaktır.</a:t>
            </a:r>
          </a:p>
          <a:p>
            <a:pPr marL="0" lvl="0" indent="0" eaLnBrk="1" hangingPunct="1">
              <a:spcBef>
                <a:spcPct val="0"/>
              </a:spcBef>
              <a:buNone/>
            </a:pPr>
            <a:endParaRPr lang="tr-TR" altLang="tr-TR" sz="1600" b="1" kern="1200" dirty="0" smtClean="0">
              <a:solidFill>
                <a:srgbClr val="FF0000"/>
              </a:solidFill>
              <a:latin typeface="Arial" charset="0"/>
            </a:endParaRPr>
          </a:p>
          <a:p>
            <a:pPr marL="0" lvl="0" indent="0" eaLnBrk="1" hangingPunct="1">
              <a:spcBef>
                <a:spcPct val="0"/>
              </a:spcBef>
              <a:buNone/>
            </a:pPr>
            <a:r>
              <a:rPr lang="tr-TR" altLang="tr-TR" sz="1600" b="1" kern="1200" dirty="0" smtClean="0">
                <a:solidFill>
                  <a:srgbClr val="FF0000"/>
                </a:solidFill>
                <a:latin typeface="Arial" charset="0"/>
              </a:rPr>
              <a:t>9-</a:t>
            </a:r>
            <a:r>
              <a:rPr lang="tr-TR" altLang="tr-TR" sz="1600" b="1" kern="1200" dirty="0" smtClean="0">
                <a:solidFill>
                  <a:prstClr val="black"/>
                </a:solidFill>
                <a:latin typeface="Arial" charset="0"/>
              </a:rPr>
              <a:t>Müsabaka </a:t>
            </a:r>
            <a:r>
              <a:rPr lang="tr-TR" altLang="tr-TR" sz="1600" b="1" kern="1200" dirty="0">
                <a:solidFill>
                  <a:prstClr val="black"/>
                </a:solidFill>
                <a:latin typeface="Arial" charset="0"/>
              </a:rPr>
              <a:t>tebliğinden sonra maçın Kıdemsiz Yardımcı Hakemi en az 24 saat önce Hakeme ve kıdemli yardımcı hakeme ulaşarak yol planı yapmaktan sorumludur. Hakeme ve Kıdemli Yardımcı Hakeme ulaşamadığı durumlarda </a:t>
            </a:r>
            <a:r>
              <a:rPr lang="tr-TR" altLang="tr-TR" sz="1600" b="1" kern="1200" dirty="0" err="1">
                <a:solidFill>
                  <a:prstClr val="black"/>
                </a:solidFill>
                <a:latin typeface="Arial" charset="0"/>
              </a:rPr>
              <a:t>HAS’a</a:t>
            </a:r>
            <a:r>
              <a:rPr lang="tr-TR" altLang="tr-TR" sz="1600" b="1" kern="1200" dirty="0">
                <a:solidFill>
                  <a:prstClr val="black"/>
                </a:solidFill>
                <a:latin typeface="Arial" charset="0"/>
              </a:rPr>
              <a:t> bilgi verecektir. Müsabakaya gidişinizi özel araç veya toplu taşıma araçları ile yapabilirsiniz. Motosiklet veya bisiklet gibi araçlarla müsabaka mahalline gitmeyiniz. Takım otobüslerini gidiş dönüş için kullanmayınız.</a:t>
            </a:r>
            <a:endParaRPr lang="tr-TR" altLang="tr-TR" sz="1600" b="1" kern="1200" dirty="0">
              <a:solidFill>
                <a:srgbClr val="CC0000"/>
              </a:solidFill>
              <a:latin typeface="Calibri" pitchFamily="34" charset="0"/>
            </a:endParaRPr>
          </a:p>
          <a:p>
            <a:pPr marL="0" indent="0">
              <a:buNone/>
            </a:pPr>
            <a:endParaRPr lang="tr-TR" dirty="0"/>
          </a:p>
        </p:txBody>
      </p:sp>
      <p:pic>
        <p:nvPicPr>
          <p:cNvPr id="5"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86578" y="4857766"/>
            <a:ext cx="2357422" cy="285734"/>
          </a:xfrm>
          <a:prstGeom prst="rect">
            <a:avLst/>
          </a:prstGeom>
        </p:spPr>
      </p:pic>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32040" y="4857766"/>
            <a:ext cx="4211960" cy="285734"/>
          </a:xfrm>
          <a:prstGeom prst="rect">
            <a:avLst/>
          </a:prstGeom>
        </p:spPr>
      </p:pic>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0" y="4857766"/>
            <a:ext cx="4572000" cy="285734"/>
          </a:xfrm>
          <a:prstGeom prst="rect">
            <a:avLst/>
          </a:prstGeom>
        </p:spPr>
      </p:pic>
    </p:spTree>
    <p:extLst>
      <p:ext uri="{BB962C8B-B14F-4D97-AF65-F5344CB8AC3E}">
        <p14:creationId xmlns:p14="http://schemas.microsoft.com/office/powerpoint/2010/main" val="10007169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0070C0"/>
                </a:solidFill>
                <a:latin typeface="Times New Roman" pitchFamily="18" charset="0"/>
                <a:cs typeface="Times New Roman" pitchFamily="18" charset="0"/>
              </a:rPr>
              <a:t>         2019-2020 </a:t>
            </a:r>
            <a:r>
              <a:rPr lang="tr-TR" dirty="0">
                <a:solidFill>
                  <a:srgbClr val="0070C0"/>
                </a:solidFill>
                <a:latin typeface="Times New Roman" pitchFamily="18" charset="0"/>
                <a:cs typeface="Times New Roman" pitchFamily="18" charset="0"/>
              </a:rPr>
              <a:t>TALİMATLARI</a:t>
            </a:r>
            <a:endParaRPr lang="tr-TR" dirty="0"/>
          </a:p>
        </p:txBody>
      </p:sp>
      <p:sp>
        <p:nvSpPr>
          <p:cNvPr id="3" name="İçerik Yer Tutucusu 2"/>
          <p:cNvSpPr>
            <a:spLocks noGrp="1"/>
          </p:cNvSpPr>
          <p:nvPr>
            <p:ph idx="1"/>
          </p:nvPr>
        </p:nvSpPr>
        <p:spPr>
          <a:xfrm>
            <a:off x="107504" y="843558"/>
            <a:ext cx="8928992" cy="3960440"/>
          </a:xfrm>
        </p:spPr>
        <p:txBody>
          <a:bodyPr/>
          <a:lstStyle/>
          <a:p>
            <a:pPr marL="0" lvl="0" indent="0" eaLnBrk="1" hangingPunct="1">
              <a:spcBef>
                <a:spcPct val="0"/>
              </a:spcBef>
              <a:buNone/>
            </a:pPr>
            <a:r>
              <a:rPr lang="tr-TR" altLang="tr-TR" sz="1600" b="1" kern="1200" dirty="0" smtClean="0">
                <a:solidFill>
                  <a:srgbClr val="FF0000"/>
                </a:solidFill>
                <a:latin typeface="Arial" charset="0"/>
              </a:rPr>
              <a:t>10-</a:t>
            </a:r>
            <a:r>
              <a:rPr lang="tr-TR" altLang="tr-TR" sz="1600" b="1" kern="1200" dirty="0" smtClean="0">
                <a:solidFill>
                  <a:prstClr val="black"/>
                </a:solidFill>
                <a:latin typeface="Arial" charset="0"/>
              </a:rPr>
              <a:t>Müsabaka </a:t>
            </a:r>
            <a:r>
              <a:rPr lang="tr-TR" altLang="tr-TR" sz="1600" b="1" kern="1200" dirty="0">
                <a:solidFill>
                  <a:prstClr val="black"/>
                </a:solidFill>
                <a:latin typeface="Arial" charset="0"/>
              </a:rPr>
              <a:t>başlama saatinden en az 1 saat önce stadyumda hazır olunuz.</a:t>
            </a:r>
          </a:p>
          <a:p>
            <a:pPr marL="0" lvl="0" indent="0" eaLnBrk="1" hangingPunct="1">
              <a:spcBef>
                <a:spcPct val="0"/>
              </a:spcBef>
              <a:buNone/>
            </a:pPr>
            <a:r>
              <a:rPr lang="tr-TR" altLang="tr-TR" sz="1600" b="1" kern="1200" dirty="0" smtClean="0">
                <a:solidFill>
                  <a:srgbClr val="FF0000"/>
                </a:solidFill>
                <a:latin typeface="Arial" charset="0"/>
              </a:rPr>
              <a:t>11-</a:t>
            </a:r>
            <a:r>
              <a:rPr lang="tr-TR" altLang="tr-TR" sz="1600" b="1" kern="1200" dirty="0" smtClean="0">
                <a:solidFill>
                  <a:prstClr val="black"/>
                </a:solidFill>
                <a:latin typeface="Arial" charset="0"/>
              </a:rPr>
              <a:t>Müsabakaya </a:t>
            </a:r>
            <a:r>
              <a:rPr lang="tr-TR" altLang="tr-TR" sz="1600" b="1" kern="1200" dirty="0">
                <a:solidFill>
                  <a:prstClr val="black"/>
                </a:solidFill>
                <a:latin typeface="Arial" charset="0"/>
              </a:rPr>
              <a:t>giderken bir kurumu temsil ettiğinizi hiçbir zaman unutmayınız. Kıyafet ve davranışlarınız kurumsal kimliğinizin bir göstergesi olacaktır.</a:t>
            </a:r>
          </a:p>
          <a:p>
            <a:pPr marL="0" lvl="0" indent="0">
              <a:spcBef>
                <a:spcPct val="0"/>
              </a:spcBef>
              <a:buNone/>
            </a:pPr>
            <a:r>
              <a:rPr lang="tr-TR" altLang="tr-TR" sz="1600" b="1" kern="1200" dirty="0" smtClean="0">
                <a:solidFill>
                  <a:srgbClr val="FF0000"/>
                </a:solidFill>
                <a:latin typeface="Arial" charset="0"/>
                <a:ea typeface="Times New Roman" pitchFamily="18" charset="0"/>
                <a:cs typeface="Arial" charset="0"/>
              </a:rPr>
              <a:t>12-</a:t>
            </a:r>
            <a:r>
              <a:rPr lang="tr-TR" altLang="tr-TR" sz="1600" b="1" kern="1200" dirty="0" smtClean="0">
                <a:solidFill>
                  <a:prstClr val="black"/>
                </a:solidFill>
                <a:latin typeface="Arial" charset="0"/>
                <a:cs typeface="Times New Roman" pitchFamily="18" charset="0"/>
              </a:rPr>
              <a:t>Müsabaka </a:t>
            </a:r>
            <a:r>
              <a:rPr lang="tr-TR" altLang="tr-TR" sz="1600" b="1" kern="1200" dirty="0">
                <a:solidFill>
                  <a:prstClr val="black"/>
                </a:solidFill>
                <a:latin typeface="Arial" charset="0"/>
                <a:cs typeface="Times New Roman" pitchFamily="18" charset="0"/>
              </a:rPr>
              <a:t>öncesi ekip halinde ısınınız. Kendinizi fiziki olarak müsabakaya hazır hale getiriniz. Müsabaka öncesi hazırlıklarınızı tam ve eksiksiz olarak yapınız. Isınma hareketleri sırasında ve maçlarda tek tip forma giyiniz.</a:t>
            </a:r>
          </a:p>
          <a:p>
            <a:pPr marL="0" lvl="0" indent="0">
              <a:spcBef>
                <a:spcPct val="0"/>
              </a:spcBef>
              <a:buNone/>
            </a:pPr>
            <a:r>
              <a:rPr lang="tr-TR" altLang="tr-TR" sz="1600" b="1" kern="1200" dirty="0" smtClean="0">
                <a:solidFill>
                  <a:srgbClr val="FF0000"/>
                </a:solidFill>
                <a:latin typeface="Arial" charset="0"/>
                <a:cs typeface="Times New Roman" pitchFamily="18" charset="0"/>
              </a:rPr>
              <a:t>13-</a:t>
            </a:r>
            <a:r>
              <a:rPr lang="tr-TR" altLang="tr-TR" sz="1600" b="1" kern="1200" dirty="0" smtClean="0">
                <a:solidFill>
                  <a:prstClr val="black"/>
                </a:solidFill>
                <a:latin typeface="Arial" charset="0"/>
                <a:cs typeface="Times New Roman" pitchFamily="18" charset="0"/>
              </a:rPr>
              <a:t>Gözlemci </a:t>
            </a:r>
            <a:r>
              <a:rPr lang="tr-TR" altLang="tr-TR" sz="1600" b="1" kern="1200" dirty="0">
                <a:solidFill>
                  <a:prstClr val="black"/>
                </a:solidFill>
                <a:latin typeface="Arial" charset="0"/>
                <a:cs typeface="Times New Roman" pitchFamily="18" charset="0"/>
              </a:rPr>
              <a:t>olan müsabakalarda hakem tanıtma kartı müsabaka hakemi tarafından eksiksiz hazırlanıp müsabaka gözlemcisine takdim </a:t>
            </a:r>
            <a:r>
              <a:rPr lang="tr-TR" altLang="tr-TR" sz="1600" b="1" kern="1200" dirty="0" smtClean="0">
                <a:solidFill>
                  <a:prstClr val="black"/>
                </a:solidFill>
                <a:latin typeface="Arial" charset="0"/>
                <a:cs typeface="Times New Roman" pitchFamily="18" charset="0"/>
              </a:rPr>
              <a:t>edilecektir.(Tanıtma </a:t>
            </a:r>
            <a:r>
              <a:rPr lang="tr-TR" altLang="tr-TR" sz="1600" b="1" kern="1200" dirty="0">
                <a:solidFill>
                  <a:prstClr val="black"/>
                </a:solidFill>
                <a:latin typeface="Arial" charset="0"/>
                <a:cs typeface="Times New Roman" pitchFamily="18" charset="0"/>
              </a:rPr>
              <a:t>Kartına puan cetvelini ekleyiniz</a:t>
            </a:r>
            <a:r>
              <a:rPr lang="tr-TR" altLang="tr-TR" sz="1600" b="1" kern="1200" dirty="0" smtClean="0">
                <a:solidFill>
                  <a:prstClr val="black"/>
                </a:solidFill>
                <a:latin typeface="Arial" charset="0"/>
                <a:cs typeface="Times New Roman" pitchFamily="18" charset="0"/>
              </a:rPr>
              <a:t>).Gözlemcinin </a:t>
            </a:r>
            <a:r>
              <a:rPr lang="tr-TR" altLang="tr-TR" sz="1600" b="1" kern="1200" dirty="0">
                <a:solidFill>
                  <a:prstClr val="black"/>
                </a:solidFill>
                <a:latin typeface="Arial" charset="0"/>
                <a:cs typeface="Times New Roman" pitchFamily="18" charset="0"/>
              </a:rPr>
              <a:t>müsabaka başlama </a:t>
            </a:r>
            <a:r>
              <a:rPr lang="tr-TR" altLang="tr-TR" sz="1600" b="1" kern="1200" dirty="0" smtClean="0">
                <a:solidFill>
                  <a:prstClr val="black"/>
                </a:solidFill>
                <a:latin typeface="Arial" charset="0"/>
                <a:cs typeface="Times New Roman" pitchFamily="18" charset="0"/>
              </a:rPr>
              <a:t>saatinden en az </a:t>
            </a:r>
            <a:r>
              <a:rPr lang="tr-TR" altLang="tr-TR" sz="1600" b="1" kern="1200" dirty="0">
                <a:solidFill>
                  <a:prstClr val="black"/>
                </a:solidFill>
                <a:latin typeface="Arial" charset="0"/>
                <a:cs typeface="Times New Roman" pitchFamily="18" charset="0"/>
              </a:rPr>
              <a:t>45 </a:t>
            </a:r>
            <a:r>
              <a:rPr lang="tr-TR" altLang="tr-TR" sz="1600" b="1" kern="1200" dirty="0" smtClean="0">
                <a:solidFill>
                  <a:prstClr val="black"/>
                </a:solidFill>
                <a:latin typeface="Arial" charset="0"/>
                <a:cs typeface="Times New Roman" pitchFamily="18" charset="0"/>
              </a:rPr>
              <a:t>dakika önce </a:t>
            </a:r>
            <a:r>
              <a:rPr lang="tr-TR" altLang="tr-TR" sz="1600" b="1" kern="1200" dirty="0">
                <a:solidFill>
                  <a:prstClr val="black"/>
                </a:solidFill>
                <a:latin typeface="Arial" charset="0"/>
                <a:cs typeface="Times New Roman" pitchFamily="18" charset="0"/>
              </a:rPr>
              <a:t>sahaya ulaşamadığı durumlarda maçın hakemi tarafından </a:t>
            </a:r>
            <a:r>
              <a:rPr lang="tr-TR" altLang="tr-TR" sz="1600" b="1" kern="1200" dirty="0" smtClean="0">
                <a:solidFill>
                  <a:prstClr val="black"/>
                </a:solidFill>
                <a:latin typeface="Arial" charset="0"/>
                <a:cs typeface="Times New Roman" pitchFamily="18" charset="0"/>
              </a:rPr>
              <a:t>Gözlemci </a:t>
            </a:r>
            <a:r>
              <a:rPr lang="tr-TR" altLang="tr-TR" sz="1600" b="1" kern="1200" dirty="0">
                <a:solidFill>
                  <a:prstClr val="black"/>
                </a:solidFill>
                <a:latin typeface="Arial" charset="0"/>
                <a:cs typeface="Times New Roman" pitchFamily="18" charset="0"/>
              </a:rPr>
              <a:t>Atama Sorumlusu </a:t>
            </a:r>
            <a:r>
              <a:rPr lang="tr-TR" altLang="tr-TR" sz="1600" b="1" kern="1200" dirty="0" smtClean="0">
                <a:solidFill>
                  <a:prstClr val="black"/>
                </a:solidFill>
                <a:latin typeface="Arial" charset="0"/>
                <a:cs typeface="Times New Roman" pitchFamily="18" charset="0"/>
              </a:rPr>
              <a:t>Sayın </a:t>
            </a:r>
            <a:r>
              <a:rPr lang="tr-TR" altLang="tr-TR" sz="1600" b="1" kern="1200" dirty="0" smtClean="0">
                <a:solidFill>
                  <a:srgbClr val="FF0000"/>
                </a:solidFill>
                <a:latin typeface="Arial" charset="0"/>
                <a:cs typeface="Times New Roman" pitchFamily="18" charset="0"/>
              </a:rPr>
              <a:t>Daimi TAŞKIN </a:t>
            </a:r>
            <a:r>
              <a:rPr lang="tr-TR" altLang="tr-TR" sz="1600" b="1" kern="1200" dirty="0" smtClean="0">
                <a:solidFill>
                  <a:prstClr val="black"/>
                </a:solidFill>
                <a:latin typeface="Arial" charset="0"/>
                <a:cs typeface="Times New Roman" pitchFamily="18" charset="0"/>
              </a:rPr>
              <a:t>aranacaktır</a:t>
            </a:r>
            <a:r>
              <a:rPr lang="tr-TR" altLang="tr-TR" sz="1600" b="1" kern="1200" dirty="0">
                <a:solidFill>
                  <a:prstClr val="black"/>
                </a:solidFill>
                <a:latin typeface="Arial" charset="0"/>
                <a:cs typeface="Times New Roman" pitchFamily="18" charset="0"/>
              </a:rPr>
              <a:t>.</a:t>
            </a:r>
          </a:p>
          <a:p>
            <a:pPr marL="0" lvl="0" indent="0">
              <a:spcBef>
                <a:spcPct val="0"/>
              </a:spcBef>
              <a:buNone/>
            </a:pPr>
            <a:r>
              <a:rPr lang="tr-TR" altLang="tr-TR" sz="1600" b="1" kern="1200" dirty="0" smtClean="0">
                <a:solidFill>
                  <a:srgbClr val="FF0000"/>
                </a:solidFill>
                <a:latin typeface="Arial" charset="0"/>
                <a:cs typeface="Times New Roman" pitchFamily="18" charset="0"/>
              </a:rPr>
              <a:t>14-</a:t>
            </a:r>
            <a:r>
              <a:rPr lang="tr-TR" altLang="tr-TR" sz="1600" b="1" kern="1200" dirty="0" smtClean="0">
                <a:solidFill>
                  <a:prstClr val="black"/>
                </a:solidFill>
                <a:latin typeface="Arial" charset="0"/>
                <a:cs typeface="Times New Roman" pitchFamily="18" charset="0"/>
              </a:rPr>
              <a:t>Mutlaka </a:t>
            </a:r>
            <a:r>
              <a:rPr lang="tr-TR" altLang="tr-TR" sz="1600" b="1" kern="1200" dirty="0">
                <a:solidFill>
                  <a:prstClr val="black"/>
                </a:solidFill>
                <a:latin typeface="Arial" charset="0"/>
                <a:cs typeface="Times New Roman" pitchFamily="18" charset="0"/>
              </a:rPr>
              <a:t>memorandum yapınız. Sahaya hep birlikte çıkınız ve müsabakayı saatinde başlatınız.</a:t>
            </a:r>
          </a:p>
          <a:p>
            <a:pPr marL="0" lvl="0" indent="0">
              <a:spcBef>
                <a:spcPct val="0"/>
              </a:spcBef>
              <a:buNone/>
            </a:pPr>
            <a:r>
              <a:rPr lang="tr-TR" altLang="tr-TR" sz="1600" b="1" kern="1200" dirty="0" smtClean="0">
                <a:solidFill>
                  <a:srgbClr val="FF0000"/>
                </a:solidFill>
                <a:latin typeface="Arial" charset="0"/>
                <a:cs typeface="Times New Roman" pitchFamily="18" charset="0"/>
              </a:rPr>
              <a:t>15-</a:t>
            </a:r>
            <a:r>
              <a:rPr lang="tr-TR" altLang="tr-TR" sz="1600" b="1" kern="1200" dirty="0" smtClean="0">
                <a:solidFill>
                  <a:prstClr val="black"/>
                </a:solidFill>
                <a:latin typeface="Arial" charset="0"/>
                <a:cs typeface="Times New Roman" pitchFamily="18" charset="0"/>
              </a:rPr>
              <a:t>Oyuncu</a:t>
            </a:r>
            <a:r>
              <a:rPr lang="tr-TR" altLang="tr-TR" sz="1600" b="1" kern="1200" dirty="0">
                <a:solidFill>
                  <a:prstClr val="black"/>
                </a:solidFill>
                <a:latin typeface="Arial" charset="0"/>
                <a:cs typeface="Times New Roman" pitchFamily="18" charset="0"/>
              </a:rPr>
              <a:t>, yönetici, görevli ve diğer kişilere karşı üslup ve davranışlarınız hakemlik müessesine yakışır, seviyeli bir şekilde olmalıdır. Maç öncesi ve sonrasında medya kurumlarına izinsiz demeç veya cevap vermeyiniz.</a:t>
            </a:r>
            <a:endParaRPr lang="tr-TR" altLang="tr-TR" sz="1600" b="1" kern="1200" dirty="0">
              <a:solidFill>
                <a:prstClr val="black"/>
              </a:solidFill>
              <a:latin typeface="Arial" charset="0"/>
              <a:cs typeface="Arial" charset="0"/>
            </a:endParaRPr>
          </a:p>
        </p:txBody>
      </p:sp>
      <p:pic>
        <p:nvPicPr>
          <p:cNvPr id="5"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86578" y="4857766"/>
            <a:ext cx="2357422" cy="285734"/>
          </a:xfrm>
          <a:prstGeom prst="rect">
            <a:avLst/>
          </a:prstGeom>
        </p:spPr>
      </p:pic>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32040" y="4857766"/>
            <a:ext cx="4211960" cy="285734"/>
          </a:xfrm>
          <a:prstGeom prst="rect">
            <a:avLst/>
          </a:prstGeom>
        </p:spPr>
      </p:pic>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0" y="4857766"/>
            <a:ext cx="4572000" cy="285734"/>
          </a:xfrm>
          <a:prstGeom prst="rect">
            <a:avLst/>
          </a:prstGeom>
        </p:spPr>
      </p:pic>
    </p:spTree>
    <p:extLst>
      <p:ext uri="{BB962C8B-B14F-4D97-AF65-F5344CB8AC3E}">
        <p14:creationId xmlns:p14="http://schemas.microsoft.com/office/powerpoint/2010/main" val="39837150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0070C0"/>
                </a:solidFill>
                <a:latin typeface="Times New Roman" pitchFamily="18" charset="0"/>
                <a:cs typeface="Times New Roman" pitchFamily="18" charset="0"/>
              </a:rPr>
              <a:t>         2019-2020 </a:t>
            </a:r>
            <a:r>
              <a:rPr lang="tr-TR" dirty="0">
                <a:solidFill>
                  <a:srgbClr val="0070C0"/>
                </a:solidFill>
                <a:latin typeface="Times New Roman" pitchFamily="18" charset="0"/>
                <a:cs typeface="Times New Roman" pitchFamily="18" charset="0"/>
              </a:rPr>
              <a:t>TALİMATLARI</a:t>
            </a:r>
            <a:endParaRPr lang="tr-TR" dirty="0"/>
          </a:p>
        </p:txBody>
      </p:sp>
      <p:sp>
        <p:nvSpPr>
          <p:cNvPr id="3" name="İçerik Yer Tutucusu 2"/>
          <p:cNvSpPr>
            <a:spLocks noGrp="1"/>
          </p:cNvSpPr>
          <p:nvPr>
            <p:ph idx="1"/>
          </p:nvPr>
        </p:nvSpPr>
        <p:spPr>
          <a:xfrm>
            <a:off x="107504" y="915566"/>
            <a:ext cx="8928992" cy="3888432"/>
          </a:xfrm>
        </p:spPr>
        <p:txBody>
          <a:bodyPr/>
          <a:lstStyle/>
          <a:p>
            <a:pPr marL="0" lvl="0" indent="0">
              <a:spcBef>
                <a:spcPct val="0"/>
              </a:spcBef>
              <a:buNone/>
              <a:tabLst>
                <a:tab pos="676275" algn="l"/>
              </a:tabLst>
            </a:pPr>
            <a:r>
              <a:rPr lang="tr-TR" altLang="tr-TR" sz="1600" b="1" kern="1200" dirty="0" smtClean="0">
                <a:solidFill>
                  <a:srgbClr val="FF0000"/>
                </a:solidFill>
                <a:latin typeface="Arial" charset="0"/>
                <a:ea typeface="Times New Roman" pitchFamily="18" charset="0"/>
                <a:cs typeface="Arial" charset="0"/>
              </a:rPr>
              <a:t>16-</a:t>
            </a:r>
            <a:r>
              <a:rPr lang="tr-TR" altLang="tr-TR" sz="1600" b="1" kern="1200" dirty="0" smtClean="0">
                <a:solidFill>
                  <a:prstClr val="black"/>
                </a:solidFill>
                <a:latin typeface="Arial" charset="0"/>
                <a:ea typeface="Times New Roman" pitchFamily="18" charset="0"/>
                <a:cs typeface="Arial" charset="0"/>
              </a:rPr>
              <a:t>Müsabaka </a:t>
            </a:r>
            <a:r>
              <a:rPr lang="tr-TR" altLang="tr-TR" sz="1600" b="1" kern="1200" dirty="0">
                <a:solidFill>
                  <a:prstClr val="black"/>
                </a:solidFill>
                <a:latin typeface="Arial" charset="0"/>
                <a:ea typeface="Times New Roman" pitchFamily="18" charset="0"/>
                <a:cs typeface="Arial" charset="0"/>
              </a:rPr>
              <a:t>başlangıcında ve 2. devre başında kale ağlarını, yarı sahanızı kontrol ediniz. </a:t>
            </a:r>
          </a:p>
          <a:p>
            <a:pPr marL="0" lvl="0" indent="0" algn="just">
              <a:spcBef>
                <a:spcPct val="0"/>
              </a:spcBef>
              <a:buNone/>
              <a:tabLst>
                <a:tab pos="676275" algn="l"/>
              </a:tabLst>
            </a:pPr>
            <a:endParaRPr lang="tr-TR" altLang="tr-TR" sz="1600" b="1" kern="1200" dirty="0">
              <a:solidFill>
                <a:prstClr val="black"/>
              </a:solidFill>
              <a:latin typeface="Arial" charset="0"/>
              <a:ea typeface="Times New Roman" pitchFamily="18" charset="0"/>
              <a:cs typeface="Arial" charset="0"/>
            </a:endParaRPr>
          </a:p>
          <a:p>
            <a:pPr marL="0" lvl="0" indent="0">
              <a:spcBef>
                <a:spcPct val="0"/>
              </a:spcBef>
              <a:buNone/>
              <a:tabLst>
                <a:tab pos="676275" algn="l"/>
              </a:tabLst>
            </a:pPr>
            <a:r>
              <a:rPr lang="tr-TR" altLang="tr-TR" sz="1600" b="1" kern="1200" dirty="0" smtClean="0">
                <a:solidFill>
                  <a:srgbClr val="FF0000"/>
                </a:solidFill>
                <a:latin typeface="Arial" charset="0"/>
                <a:ea typeface="Times New Roman" pitchFamily="18" charset="0"/>
                <a:cs typeface="Arial" charset="0"/>
              </a:rPr>
              <a:t>17-</a:t>
            </a:r>
            <a:r>
              <a:rPr lang="tr-TR" altLang="tr-TR" sz="1600" b="1" kern="1200" dirty="0" smtClean="0">
                <a:solidFill>
                  <a:prstClr val="black"/>
                </a:solidFill>
                <a:latin typeface="Arial" charset="0"/>
                <a:ea typeface="Times New Roman" pitchFamily="18" charset="0"/>
                <a:cs typeface="Arial" charset="0"/>
              </a:rPr>
              <a:t>Sahaya </a:t>
            </a:r>
            <a:r>
              <a:rPr lang="tr-TR" altLang="tr-TR" sz="1600" b="1" kern="1200" dirty="0">
                <a:solidFill>
                  <a:prstClr val="black"/>
                </a:solidFill>
                <a:latin typeface="Arial" charset="0"/>
                <a:ea typeface="Times New Roman" pitchFamily="18" charset="0"/>
                <a:cs typeface="Arial" charset="0"/>
              </a:rPr>
              <a:t>girmesi gerekenlerden başka kimseyi almayınız. Görevli olmayan hakemler </a:t>
            </a:r>
            <a:r>
              <a:rPr lang="tr-TR" altLang="tr-TR" sz="1600" b="1" kern="1200" dirty="0" smtClean="0">
                <a:solidFill>
                  <a:prstClr val="black"/>
                </a:solidFill>
                <a:latin typeface="Arial" charset="0"/>
                <a:ea typeface="Times New Roman" pitchFamily="18" charset="0"/>
                <a:cs typeface="Arial" charset="0"/>
              </a:rPr>
              <a:t>dahil ( </a:t>
            </a:r>
            <a:r>
              <a:rPr lang="tr-TR" altLang="tr-TR" sz="1600" b="1" kern="1200" dirty="0">
                <a:solidFill>
                  <a:prstClr val="black"/>
                </a:solidFill>
                <a:latin typeface="Arial" charset="0"/>
                <a:ea typeface="Times New Roman" pitchFamily="18" charset="0"/>
                <a:cs typeface="Arial" charset="0"/>
              </a:rPr>
              <a:t>bir sonraki maçta görevli olanlar hariç) saha içerisine ve hakem soyunma odalarına girmeyecektir. </a:t>
            </a:r>
          </a:p>
          <a:p>
            <a:pPr marL="0" lvl="0" indent="0" algn="just">
              <a:spcBef>
                <a:spcPct val="0"/>
              </a:spcBef>
              <a:buNone/>
              <a:tabLst>
                <a:tab pos="676275" algn="l"/>
              </a:tabLst>
            </a:pPr>
            <a:r>
              <a:rPr lang="tr-TR" altLang="tr-TR" sz="1600" b="1" kern="1200" dirty="0">
                <a:solidFill>
                  <a:prstClr val="black"/>
                </a:solidFill>
                <a:latin typeface="Arial" charset="0"/>
                <a:ea typeface="Times New Roman" pitchFamily="18" charset="0"/>
                <a:cs typeface="Arial" charset="0"/>
              </a:rPr>
              <a:t>  </a:t>
            </a:r>
          </a:p>
          <a:p>
            <a:pPr marL="0" lvl="0" indent="0" eaLnBrk="1" hangingPunct="1">
              <a:spcBef>
                <a:spcPct val="0"/>
              </a:spcBef>
              <a:buNone/>
              <a:tabLst>
                <a:tab pos="676275" algn="l"/>
              </a:tabLst>
            </a:pPr>
            <a:r>
              <a:rPr lang="tr-TR" altLang="tr-TR" sz="1600" b="1" kern="1200" dirty="0" smtClean="0">
                <a:solidFill>
                  <a:srgbClr val="FF0000"/>
                </a:solidFill>
                <a:latin typeface="Arial" charset="0"/>
                <a:ea typeface="Times New Roman" pitchFamily="18" charset="0"/>
                <a:cs typeface="Arial" charset="0"/>
              </a:rPr>
              <a:t>18-</a:t>
            </a:r>
            <a:r>
              <a:rPr lang="tr-TR" altLang="tr-TR" sz="1600" b="1" kern="1200" dirty="0" smtClean="0">
                <a:solidFill>
                  <a:prstClr val="black"/>
                </a:solidFill>
                <a:latin typeface="Arial" charset="0"/>
                <a:ea typeface="Times New Roman" pitchFamily="18" charset="0"/>
                <a:cs typeface="Arial" charset="0"/>
              </a:rPr>
              <a:t>Yönetici </a:t>
            </a:r>
            <a:r>
              <a:rPr lang="tr-TR" altLang="tr-TR" sz="1600" b="1" kern="1200" dirty="0">
                <a:solidFill>
                  <a:prstClr val="black"/>
                </a:solidFill>
                <a:latin typeface="Arial" charset="0"/>
                <a:ea typeface="Times New Roman" pitchFamily="18" charset="0"/>
                <a:cs typeface="Arial" charset="0"/>
              </a:rPr>
              <a:t>ve antrenörlerin Oyuncu İsim Listesindeki kişiler olduğunu, Yönetici ve/veya Antrenör giriş kartlarının TFF tarafınca verilmiş ve 2019 – 2020 vizesinin yapılmış olduğunu kontrol ediniz. Oyun alanındaki yönetici ve antrenör kartları müsabaka ve 2. devre başında kıdemli yardımcı hakem tarafından kontrol edilecektir; fakat sorumluluk hakeme aittir. Müsabaka devamında ise bu sorumluluk saha komiserine ait olacaktır. Müsabaka öncesi yönetici ve antrenörün lisans numaralarını bir yere not alabilirsiniz. Telefonunuz ile fotoğraf çekmeniz tavsiye edilir</a:t>
            </a:r>
            <a:r>
              <a:rPr lang="tr-TR" altLang="tr-TR" sz="1600" b="1" kern="1200" dirty="0" smtClean="0">
                <a:solidFill>
                  <a:prstClr val="black"/>
                </a:solidFill>
                <a:latin typeface="Arial" charset="0"/>
                <a:ea typeface="Times New Roman" pitchFamily="18" charset="0"/>
                <a:cs typeface="Arial" charset="0"/>
              </a:rPr>
              <a:t>.</a:t>
            </a:r>
            <a:endParaRPr lang="tr-TR" altLang="tr-TR" sz="1600" b="1" kern="1200" dirty="0">
              <a:solidFill>
                <a:prstClr val="black"/>
              </a:solidFill>
              <a:latin typeface="Arial" charset="0"/>
              <a:ea typeface="Times New Roman" pitchFamily="18" charset="0"/>
              <a:cs typeface="Arial" charset="0"/>
            </a:endParaRPr>
          </a:p>
          <a:p>
            <a:pPr marL="0" lvl="0" indent="0" eaLnBrk="1" hangingPunct="1">
              <a:spcBef>
                <a:spcPct val="0"/>
              </a:spcBef>
              <a:buNone/>
              <a:tabLst>
                <a:tab pos="676275" algn="l"/>
              </a:tabLst>
            </a:pPr>
            <a:endParaRPr lang="tr-TR" altLang="tr-TR" sz="1100" b="1" kern="1200" dirty="0" smtClean="0">
              <a:solidFill>
                <a:srgbClr val="FF0000"/>
              </a:solidFill>
              <a:latin typeface="Arial" charset="0"/>
              <a:ea typeface="Times New Roman" pitchFamily="18" charset="0"/>
              <a:cs typeface="Arial" charset="0"/>
            </a:endParaRPr>
          </a:p>
          <a:p>
            <a:pPr marL="0" lvl="0" indent="0" eaLnBrk="1" hangingPunct="1">
              <a:spcBef>
                <a:spcPct val="0"/>
              </a:spcBef>
              <a:buNone/>
              <a:tabLst>
                <a:tab pos="676275" algn="l"/>
              </a:tabLst>
            </a:pPr>
            <a:r>
              <a:rPr lang="tr-TR" altLang="tr-TR" sz="1600" b="1" kern="1200" dirty="0" smtClean="0">
                <a:solidFill>
                  <a:srgbClr val="FF0000"/>
                </a:solidFill>
                <a:latin typeface="Arial" charset="0"/>
                <a:ea typeface="Times New Roman" pitchFamily="18" charset="0"/>
                <a:cs typeface="Arial" charset="0"/>
              </a:rPr>
              <a:t>19-</a:t>
            </a:r>
            <a:r>
              <a:rPr lang="tr-TR" altLang="tr-TR" sz="1600" b="1" kern="1200" dirty="0" smtClean="0">
                <a:solidFill>
                  <a:prstClr val="black"/>
                </a:solidFill>
                <a:latin typeface="Arial" charset="0"/>
                <a:ea typeface="Times New Roman" pitchFamily="18" charset="0"/>
                <a:cs typeface="Arial" charset="0"/>
              </a:rPr>
              <a:t>Müsabakada </a:t>
            </a:r>
            <a:r>
              <a:rPr lang="tr-TR" altLang="tr-TR" sz="1600" b="1" kern="1200" dirty="0">
                <a:solidFill>
                  <a:prstClr val="black"/>
                </a:solidFill>
                <a:latin typeface="Arial" charset="0"/>
                <a:ea typeface="Times New Roman" pitchFamily="18" charset="0"/>
                <a:cs typeface="Arial" charset="0"/>
              </a:rPr>
              <a:t>olup bitenleri kayıt altına alınız. Devre arası ve müsabaka bitiminin sonrasında, önce kendi aranızda, şayet gözlemci var ise gözlemcinizle olayları teyit ediniz. </a:t>
            </a:r>
          </a:p>
          <a:p>
            <a:pPr marL="0" indent="0">
              <a:buNone/>
            </a:pPr>
            <a:endParaRPr lang="tr-TR" dirty="0"/>
          </a:p>
        </p:txBody>
      </p:sp>
      <p:pic>
        <p:nvPicPr>
          <p:cNvPr id="5"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86578" y="4857766"/>
            <a:ext cx="2357422" cy="285734"/>
          </a:xfrm>
          <a:prstGeom prst="rect">
            <a:avLst/>
          </a:prstGeom>
        </p:spPr>
      </p:pic>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32040" y="4857766"/>
            <a:ext cx="4211960" cy="285734"/>
          </a:xfrm>
          <a:prstGeom prst="rect">
            <a:avLst/>
          </a:prstGeom>
        </p:spPr>
      </p:pic>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0" y="4857766"/>
            <a:ext cx="4572000" cy="285734"/>
          </a:xfrm>
          <a:prstGeom prst="rect">
            <a:avLst/>
          </a:prstGeom>
        </p:spPr>
      </p:pic>
    </p:spTree>
    <p:extLst>
      <p:ext uri="{BB962C8B-B14F-4D97-AF65-F5344CB8AC3E}">
        <p14:creationId xmlns:p14="http://schemas.microsoft.com/office/powerpoint/2010/main" val="35585550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0070C0"/>
                </a:solidFill>
                <a:latin typeface="Times New Roman" pitchFamily="18" charset="0"/>
                <a:cs typeface="Times New Roman" pitchFamily="18" charset="0"/>
              </a:rPr>
              <a:t>         2019-2020 </a:t>
            </a:r>
            <a:r>
              <a:rPr lang="tr-TR" dirty="0">
                <a:solidFill>
                  <a:srgbClr val="0070C0"/>
                </a:solidFill>
                <a:latin typeface="Times New Roman" pitchFamily="18" charset="0"/>
                <a:cs typeface="Times New Roman" pitchFamily="18" charset="0"/>
              </a:rPr>
              <a:t>TALİMATLARI</a:t>
            </a:r>
            <a:endParaRPr lang="tr-TR" dirty="0"/>
          </a:p>
        </p:txBody>
      </p:sp>
      <p:sp>
        <p:nvSpPr>
          <p:cNvPr id="3" name="İçerik Yer Tutucusu 2"/>
          <p:cNvSpPr>
            <a:spLocks noGrp="1"/>
          </p:cNvSpPr>
          <p:nvPr>
            <p:ph idx="1"/>
          </p:nvPr>
        </p:nvSpPr>
        <p:spPr>
          <a:xfrm>
            <a:off x="107504" y="843558"/>
            <a:ext cx="8856984" cy="3888432"/>
          </a:xfrm>
        </p:spPr>
        <p:txBody>
          <a:bodyPr/>
          <a:lstStyle/>
          <a:p>
            <a:pPr marL="0" lvl="0" indent="0" eaLnBrk="1" hangingPunct="1">
              <a:spcBef>
                <a:spcPct val="0"/>
              </a:spcBef>
              <a:buNone/>
            </a:pPr>
            <a:r>
              <a:rPr lang="tr-TR" altLang="tr-TR" sz="1800" b="1" kern="1200" dirty="0" smtClean="0">
                <a:solidFill>
                  <a:srgbClr val="FF0000"/>
                </a:solidFill>
                <a:latin typeface="Arial" charset="0"/>
              </a:rPr>
              <a:t>20-</a:t>
            </a:r>
            <a:r>
              <a:rPr lang="tr-TR" altLang="tr-TR" sz="1800" b="1" kern="1200" dirty="0" smtClean="0">
                <a:solidFill>
                  <a:prstClr val="black"/>
                </a:solidFill>
                <a:latin typeface="Arial" charset="0"/>
              </a:rPr>
              <a:t>Konsantrasyonunuzu </a:t>
            </a:r>
            <a:r>
              <a:rPr lang="tr-TR" altLang="tr-TR" sz="1800" b="1" kern="1200" dirty="0">
                <a:solidFill>
                  <a:prstClr val="black"/>
                </a:solidFill>
                <a:latin typeface="Arial" charset="0"/>
              </a:rPr>
              <a:t>müsabakaya yoğunlaştırınız. Müsabaka esnasında gereksiz eylemlerde bulunmayınız. Her müsabakaya aynı değerde bakınız.</a:t>
            </a:r>
          </a:p>
          <a:p>
            <a:pPr marL="0" lvl="0" indent="0" eaLnBrk="1" hangingPunct="1">
              <a:spcBef>
                <a:spcPct val="0"/>
              </a:spcBef>
              <a:buNone/>
            </a:pPr>
            <a:r>
              <a:rPr lang="tr-TR" altLang="tr-TR" sz="1800" b="1" kern="1200" dirty="0" smtClean="0">
                <a:solidFill>
                  <a:srgbClr val="FF0000"/>
                </a:solidFill>
                <a:latin typeface="Arial" charset="0"/>
              </a:rPr>
              <a:t>21-</a:t>
            </a:r>
            <a:r>
              <a:rPr lang="tr-TR" altLang="tr-TR" sz="1800" b="1" kern="1200" dirty="0" smtClean="0">
                <a:solidFill>
                  <a:prstClr val="black"/>
                </a:solidFill>
                <a:latin typeface="Arial" charset="0"/>
              </a:rPr>
              <a:t>Sağanak </a:t>
            </a:r>
            <a:r>
              <a:rPr lang="tr-TR" altLang="tr-TR" sz="1800" b="1" kern="1200" dirty="0">
                <a:solidFill>
                  <a:prstClr val="black"/>
                </a:solidFill>
                <a:latin typeface="Arial" charset="0"/>
              </a:rPr>
              <a:t>yağmurlu ve aşırı soğuk havalarda yardımcı hakemler sağlıklarını korumak için gerekli teçhizatı giyebilirler. Giyilen teçhizat diğer yardımcı hakem ile bir ahenk içinde olmalıdır. Müsabaka öncesi ısınma aktivitesi dahil her üç hakemde aynı tip forma giymelidir. Sağlığınız bizim için her şeyden değerlidir.</a:t>
            </a:r>
            <a:endParaRPr lang="tr-TR" altLang="tr-TR" sz="1000" b="1" kern="1200" dirty="0">
              <a:solidFill>
                <a:srgbClr val="FF0000"/>
              </a:solidFill>
              <a:latin typeface="Arial" charset="0"/>
            </a:endParaRPr>
          </a:p>
          <a:p>
            <a:pPr marL="0" lvl="0" indent="0" eaLnBrk="1" hangingPunct="1">
              <a:spcBef>
                <a:spcPct val="0"/>
              </a:spcBef>
              <a:buNone/>
            </a:pPr>
            <a:r>
              <a:rPr lang="tr-TR" altLang="tr-TR" sz="1800" b="1" kern="1200" dirty="0" smtClean="0">
                <a:solidFill>
                  <a:srgbClr val="FF0000"/>
                </a:solidFill>
                <a:latin typeface="Arial" charset="0"/>
              </a:rPr>
              <a:t>22-</a:t>
            </a:r>
            <a:r>
              <a:rPr lang="tr-TR" altLang="tr-TR" sz="1800" b="1" kern="1200" dirty="0" smtClean="0">
                <a:solidFill>
                  <a:prstClr val="black"/>
                </a:solidFill>
                <a:latin typeface="Arial" charset="0"/>
              </a:rPr>
              <a:t>Müsabaka </a:t>
            </a:r>
            <a:r>
              <a:rPr lang="tr-TR" altLang="tr-TR" sz="1800" b="1" kern="1200" dirty="0">
                <a:solidFill>
                  <a:prstClr val="black"/>
                </a:solidFill>
                <a:latin typeface="Arial" charset="0"/>
              </a:rPr>
              <a:t>öncesi, sırası ve sonrasında yeterli sayıda emniyet güçlerinin olduğundan emin olunuz. Görev yerlerinde bulunmalarını saha komiseri vasıtasıyla nazikçe isteyiniz. Maça 30 dakika kala Saha Komiserinden emniyetle ilgili bilgi alınız ve müsabaka saatinden önce gelmeleri için tedbir almasını sağlayınız. Eğer güvenlikle ilgili sorun yaşarsanız </a:t>
            </a:r>
            <a:r>
              <a:rPr lang="tr-TR" altLang="tr-TR" sz="1800" b="1" kern="1200" dirty="0" smtClean="0">
                <a:solidFill>
                  <a:prstClr val="black"/>
                </a:solidFill>
                <a:latin typeface="Arial" charset="0"/>
              </a:rPr>
              <a:t>maçtan </a:t>
            </a:r>
            <a:r>
              <a:rPr lang="tr-TR" altLang="tr-TR" sz="1800" b="1" kern="1200" dirty="0">
                <a:solidFill>
                  <a:prstClr val="black"/>
                </a:solidFill>
                <a:latin typeface="Arial" charset="0"/>
              </a:rPr>
              <a:t>15 dakika </a:t>
            </a:r>
            <a:r>
              <a:rPr lang="tr-TR" altLang="tr-TR" sz="1800" b="1" kern="1200" dirty="0" smtClean="0">
                <a:solidFill>
                  <a:prstClr val="black"/>
                </a:solidFill>
                <a:latin typeface="Arial" charset="0"/>
              </a:rPr>
              <a:t>önce </a:t>
            </a:r>
            <a:r>
              <a:rPr lang="tr-TR" altLang="tr-TR" sz="1800" b="1" kern="1200" dirty="0">
                <a:solidFill>
                  <a:prstClr val="black"/>
                </a:solidFill>
                <a:latin typeface="Arial" charset="0"/>
              </a:rPr>
              <a:t>mutlaka İl Hakem Kurulu Başkan Vekili Sayın </a:t>
            </a:r>
            <a:r>
              <a:rPr lang="tr-TR" altLang="tr-TR" sz="1800" b="1" kern="1200" dirty="0">
                <a:solidFill>
                  <a:srgbClr val="FF0000"/>
                </a:solidFill>
                <a:latin typeface="Arial" charset="0"/>
              </a:rPr>
              <a:t>İsmail YILMAZ</a:t>
            </a:r>
            <a:r>
              <a:rPr lang="tr-TR" altLang="tr-TR" sz="1800" b="1" kern="1200" dirty="0">
                <a:solidFill>
                  <a:prstClr val="black"/>
                </a:solidFill>
                <a:latin typeface="Arial" charset="0"/>
              </a:rPr>
              <a:t>’ ı arayınız. </a:t>
            </a:r>
          </a:p>
          <a:p>
            <a:pPr marL="0" lvl="0" indent="0" eaLnBrk="1" hangingPunct="1">
              <a:spcBef>
                <a:spcPct val="0"/>
              </a:spcBef>
              <a:buNone/>
            </a:pPr>
            <a:r>
              <a:rPr lang="tr-TR" altLang="tr-TR" sz="1800" b="1" kern="1200" dirty="0" smtClean="0">
                <a:solidFill>
                  <a:srgbClr val="FF0000"/>
                </a:solidFill>
                <a:latin typeface="Arial" charset="0"/>
              </a:rPr>
              <a:t>23-</a:t>
            </a:r>
            <a:r>
              <a:rPr lang="tr-TR" altLang="tr-TR" sz="1800" b="1" kern="1200" dirty="0" smtClean="0">
                <a:solidFill>
                  <a:prstClr val="black"/>
                </a:solidFill>
                <a:latin typeface="Arial" charset="0"/>
              </a:rPr>
              <a:t>Olaylı </a:t>
            </a:r>
            <a:r>
              <a:rPr lang="tr-TR" altLang="tr-TR" sz="1800" b="1" kern="1200" dirty="0">
                <a:solidFill>
                  <a:prstClr val="black"/>
                </a:solidFill>
                <a:latin typeface="Arial" charset="0"/>
              </a:rPr>
              <a:t>müsabakalardan sonra İl Hakem Kurulu Başkanı Sayın </a:t>
            </a:r>
            <a:r>
              <a:rPr lang="tr-TR" altLang="tr-TR" sz="1800" b="1" kern="1200" dirty="0">
                <a:solidFill>
                  <a:srgbClr val="FF0000"/>
                </a:solidFill>
                <a:latin typeface="Arial" charset="0"/>
              </a:rPr>
              <a:t>Orhan GÜNEN</a:t>
            </a:r>
            <a:r>
              <a:rPr lang="tr-TR" altLang="tr-TR" sz="1800" b="1" kern="1200" dirty="0">
                <a:solidFill>
                  <a:prstClr val="black"/>
                </a:solidFill>
                <a:latin typeface="Arial" charset="0"/>
              </a:rPr>
              <a:t>’ i ve Hakem Atama sorumlusu Sayın </a:t>
            </a:r>
            <a:r>
              <a:rPr lang="tr-TR" altLang="tr-TR" sz="1800" b="1" kern="1200" dirty="0" err="1">
                <a:solidFill>
                  <a:srgbClr val="FF0000"/>
                </a:solidFill>
                <a:latin typeface="Arial" charset="0"/>
              </a:rPr>
              <a:t>Mitat</a:t>
            </a:r>
            <a:r>
              <a:rPr lang="tr-TR" altLang="tr-TR" sz="1800" b="1" kern="1200" dirty="0">
                <a:solidFill>
                  <a:srgbClr val="FF0000"/>
                </a:solidFill>
                <a:latin typeface="Arial" charset="0"/>
              </a:rPr>
              <a:t>  ATALAY</a:t>
            </a:r>
            <a:r>
              <a:rPr lang="tr-TR" altLang="tr-TR" sz="1800" b="1" kern="1200" dirty="0">
                <a:solidFill>
                  <a:prstClr val="black"/>
                </a:solidFill>
                <a:latin typeface="Arial" charset="0"/>
              </a:rPr>
              <a:t>’ ı mutlaka arayınız.</a:t>
            </a:r>
          </a:p>
          <a:p>
            <a:pPr marL="0" indent="0">
              <a:buNone/>
            </a:pPr>
            <a:endParaRPr lang="tr-TR" dirty="0"/>
          </a:p>
        </p:txBody>
      </p:sp>
      <p:pic>
        <p:nvPicPr>
          <p:cNvPr id="5"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86578" y="4857766"/>
            <a:ext cx="2357422" cy="285734"/>
          </a:xfrm>
          <a:prstGeom prst="rect">
            <a:avLst/>
          </a:prstGeom>
        </p:spPr>
      </p:pic>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32040" y="4857766"/>
            <a:ext cx="4211960" cy="285734"/>
          </a:xfrm>
          <a:prstGeom prst="rect">
            <a:avLst/>
          </a:prstGeom>
        </p:spPr>
      </p:pic>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0" y="4857766"/>
            <a:ext cx="4572000" cy="285734"/>
          </a:xfrm>
          <a:prstGeom prst="rect">
            <a:avLst/>
          </a:prstGeom>
        </p:spPr>
      </p:pic>
    </p:spTree>
    <p:extLst>
      <p:ext uri="{BB962C8B-B14F-4D97-AF65-F5344CB8AC3E}">
        <p14:creationId xmlns:p14="http://schemas.microsoft.com/office/powerpoint/2010/main" val="20850351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0070C0"/>
                </a:solidFill>
                <a:latin typeface="Times New Roman" pitchFamily="18" charset="0"/>
                <a:cs typeface="Times New Roman" pitchFamily="18" charset="0"/>
              </a:rPr>
              <a:t>         2019-2020 </a:t>
            </a:r>
            <a:r>
              <a:rPr lang="tr-TR" dirty="0">
                <a:solidFill>
                  <a:srgbClr val="0070C0"/>
                </a:solidFill>
                <a:latin typeface="Times New Roman" pitchFamily="18" charset="0"/>
                <a:cs typeface="Times New Roman" pitchFamily="18" charset="0"/>
              </a:rPr>
              <a:t>TALİMATLARI</a:t>
            </a:r>
            <a:endParaRPr lang="tr-TR" dirty="0"/>
          </a:p>
        </p:txBody>
      </p:sp>
      <p:sp>
        <p:nvSpPr>
          <p:cNvPr id="3" name="İçerik Yer Tutucusu 2"/>
          <p:cNvSpPr>
            <a:spLocks noGrp="1"/>
          </p:cNvSpPr>
          <p:nvPr>
            <p:ph idx="1"/>
          </p:nvPr>
        </p:nvSpPr>
        <p:spPr>
          <a:xfrm>
            <a:off x="107504" y="915566"/>
            <a:ext cx="8928992" cy="3888432"/>
          </a:xfrm>
        </p:spPr>
        <p:txBody>
          <a:bodyPr/>
          <a:lstStyle/>
          <a:p>
            <a:pPr marL="0" lvl="0" indent="0" eaLnBrk="1" hangingPunct="1">
              <a:spcBef>
                <a:spcPct val="0"/>
              </a:spcBef>
              <a:buNone/>
            </a:pPr>
            <a:r>
              <a:rPr lang="tr-TR" altLang="tr-TR" sz="1800" b="1" kern="1200" dirty="0" smtClean="0">
                <a:solidFill>
                  <a:srgbClr val="FF0000"/>
                </a:solidFill>
                <a:latin typeface="Arial" charset="0"/>
              </a:rPr>
              <a:t>24-</a:t>
            </a:r>
            <a:r>
              <a:rPr lang="tr-TR" altLang="tr-TR" sz="1800" b="1" kern="1200" dirty="0" smtClean="0">
                <a:solidFill>
                  <a:prstClr val="black"/>
                </a:solidFill>
                <a:latin typeface="Arial" charset="0"/>
              </a:rPr>
              <a:t>Raporlarınızı </a:t>
            </a:r>
            <a:r>
              <a:rPr lang="tr-TR" altLang="tr-TR" sz="1800" b="1" kern="1200" dirty="0">
                <a:solidFill>
                  <a:prstClr val="black"/>
                </a:solidFill>
                <a:latin typeface="Arial" charset="0"/>
              </a:rPr>
              <a:t>doğru ve eksiksiz olarak yazınız. Maç raporlarında hataların en çok skor bölümünde yapıldığı tespit edilmiştir. Hafta sonları oynanan müsabaka raporları Pazar günü saat 22.00’ye kadar derneğe veya Pazartesi günü saat </a:t>
            </a:r>
            <a:r>
              <a:rPr lang="tr-TR" altLang="tr-TR" sz="1800" b="1" kern="1200" dirty="0" smtClean="0">
                <a:solidFill>
                  <a:prstClr val="black"/>
                </a:solidFill>
                <a:latin typeface="Arial" charset="0"/>
              </a:rPr>
              <a:t>12.00’ye </a:t>
            </a:r>
            <a:r>
              <a:rPr lang="tr-TR" altLang="tr-TR" sz="1800" b="1" kern="1200" dirty="0">
                <a:solidFill>
                  <a:prstClr val="black"/>
                </a:solidFill>
                <a:latin typeface="Arial" charset="0"/>
              </a:rPr>
              <a:t>kadar İHK odasına, Pazartesi/Salı/Çarşamba günleri oynanan maçların raporlarını Perşembe </a:t>
            </a:r>
            <a:r>
              <a:rPr lang="tr-TR" altLang="tr-TR" sz="1800" b="1" kern="1200" dirty="0" smtClean="0">
                <a:solidFill>
                  <a:prstClr val="black"/>
                </a:solidFill>
                <a:latin typeface="Arial" charset="0"/>
              </a:rPr>
              <a:t>12.00’ye </a:t>
            </a:r>
            <a:r>
              <a:rPr lang="tr-TR" altLang="tr-TR" sz="1800" b="1" kern="1200" dirty="0">
                <a:solidFill>
                  <a:prstClr val="black"/>
                </a:solidFill>
                <a:latin typeface="Arial" charset="0"/>
              </a:rPr>
              <a:t>kadar </a:t>
            </a:r>
            <a:r>
              <a:rPr lang="tr-TR" altLang="tr-TR" sz="1800" b="1" kern="1200" dirty="0" err="1">
                <a:solidFill>
                  <a:prstClr val="black"/>
                </a:solidFill>
                <a:latin typeface="Arial" charset="0"/>
              </a:rPr>
              <a:t>KASKF’ye</a:t>
            </a:r>
            <a:r>
              <a:rPr lang="tr-TR" altLang="tr-TR" sz="1800" b="1" kern="1200" dirty="0">
                <a:solidFill>
                  <a:prstClr val="black"/>
                </a:solidFill>
                <a:latin typeface="Arial" charset="0"/>
              </a:rPr>
              <a:t>, Perşembe ve Cuma günü oynanan maçların raporlarını ise dernek binasındaki rapor kutusuna atınız.</a:t>
            </a:r>
            <a:endParaRPr lang="tr-TR" altLang="tr-TR" sz="1800" b="1" kern="1200" dirty="0">
              <a:solidFill>
                <a:srgbClr val="FF0000"/>
              </a:solidFill>
              <a:latin typeface="Arial" charset="0"/>
            </a:endParaRPr>
          </a:p>
          <a:p>
            <a:pPr marL="0" lvl="0" indent="0" eaLnBrk="1" hangingPunct="1">
              <a:spcBef>
                <a:spcPct val="0"/>
              </a:spcBef>
              <a:buNone/>
            </a:pPr>
            <a:r>
              <a:rPr lang="tr-TR" altLang="tr-TR" sz="1800" b="1" kern="1200" dirty="0" smtClean="0">
                <a:solidFill>
                  <a:srgbClr val="FF0000"/>
                </a:solidFill>
                <a:latin typeface="Arial" charset="0"/>
              </a:rPr>
              <a:t>25-</a:t>
            </a:r>
            <a:r>
              <a:rPr lang="tr-TR" altLang="tr-TR" sz="1800" b="1" kern="1200" dirty="0" smtClean="0">
                <a:solidFill>
                  <a:prstClr val="black"/>
                </a:solidFill>
                <a:latin typeface="Arial" charset="0"/>
              </a:rPr>
              <a:t>Gözlemci </a:t>
            </a:r>
            <a:r>
              <a:rPr lang="tr-TR" altLang="tr-TR" sz="1800" b="1" kern="1200" dirty="0">
                <a:solidFill>
                  <a:prstClr val="black"/>
                </a:solidFill>
                <a:latin typeface="Arial" charset="0"/>
              </a:rPr>
              <a:t>raporları tarafınıza gönderildiğinde, telefonla veya farklı bir yöntemle not için gözlemcinizle iletişime asla geçmeyiniz.</a:t>
            </a:r>
          </a:p>
          <a:p>
            <a:pPr marL="0" lvl="0" indent="0" eaLnBrk="1" hangingPunct="1">
              <a:spcBef>
                <a:spcPct val="0"/>
              </a:spcBef>
              <a:buNone/>
            </a:pPr>
            <a:r>
              <a:rPr lang="tr-TR" altLang="tr-TR" sz="1800" b="1" kern="1200" dirty="0" smtClean="0">
                <a:solidFill>
                  <a:srgbClr val="FF0000"/>
                </a:solidFill>
                <a:latin typeface="Arial" charset="0"/>
              </a:rPr>
              <a:t>26-</a:t>
            </a:r>
            <a:r>
              <a:rPr lang="tr-TR" altLang="tr-TR" sz="1800" b="1" kern="1200" dirty="0" smtClean="0">
                <a:solidFill>
                  <a:prstClr val="black"/>
                </a:solidFill>
                <a:latin typeface="Arial" charset="0"/>
              </a:rPr>
              <a:t>Performans </a:t>
            </a:r>
            <a:r>
              <a:rPr lang="tr-TR" altLang="tr-TR" sz="1800" b="1" kern="1200" dirty="0">
                <a:solidFill>
                  <a:prstClr val="black"/>
                </a:solidFill>
                <a:latin typeface="Arial" charset="0"/>
              </a:rPr>
              <a:t>değerlendirmesi Merkez Hakem Kurulunun belirdiği yöntemler dâhilinde yapılacaktır. </a:t>
            </a:r>
          </a:p>
          <a:p>
            <a:pPr marL="0" lvl="0" indent="0" eaLnBrk="1" hangingPunct="1">
              <a:spcBef>
                <a:spcPct val="0"/>
              </a:spcBef>
              <a:buNone/>
            </a:pPr>
            <a:r>
              <a:rPr lang="tr-TR" altLang="tr-TR" sz="1800" b="1" kern="1200" dirty="0" smtClean="0">
                <a:solidFill>
                  <a:srgbClr val="FF0000"/>
                </a:solidFill>
                <a:latin typeface="Arial" charset="0"/>
              </a:rPr>
              <a:t>27-</a:t>
            </a:r>
            <a:r>
              <a:rPr lang="tr-TR" altLang="tr-TR" sz="1800" b="1" kern="1200" dirty="0" smtClean="0">
                <a:solidFill>
                  <a:prstClr val="black"/>
                </a:solidFill>
                <a:latin typeface="Arial" charset="0"/>
              </a:rPr>
              <a:t>Kendiniz </a:t>
            </a:r>
            <a:r>
              <a:rPr lang="tr-TR" altLang="tr-TR" sz="1800" b="1" kern="1200" dirty="0">
                <a:solidFill>
                  <a:prstClr val="black"/>
                </a:solidFill>
                <a:latin typeface="Arial" charset="0"/>
              </a:rPr>
              <a:t>için bir arşiv oluşturunuz. </a:t>
            </a:r>
          </a:p>
          <a:p>
            <a:pPr marL="0" lvl="0" indent="0" eaLnBrk="1" hangingPunct="1">
              <a:spcBef>
                <a:spcPct val="0"/>
              </a:spcBef>
              <a:buNone/>
            </a:pPr>
            <a:r>
              <a:rPr lang="tr-TR" altLang="tr-TR" sz="1800" b="1" kern="1200" dirty="0" smtClean="0">
                <a:solidFill>
                  <a:srgbClr val="FF0000"/>
                </a:solidFill>
                <a:latin typeface="Arial" charset="0"/>
              </a:rPr>
              <a:t>28-</a:t>
            </a:r>
            <a:r>
              <a:rPr lang="tr-TR" altLang="tr-TR" sz="1800" b="1" kern="1200" dirty="0" smtClean="0">
                <a:solidFill>
                  <a:prstClr val="black"/>
                </a:solidFill>
                <a:latin typeface="Arial" charset="0"/>
              </a:rPr>
              <a:t>Sizi </a:t>
            </a:r>
            <a:r>
              <a:rPr lang="tr-TR" altLang="tr-TR" sz="1800" b="1" kern="1200" dirty="0">
                <a:solidFill>
                  <a:prstClr val="black"/>
                </a:solidFill>
                <a:latin typeface="Arial" charset="0"/>
              </a:rPr>
              <a:t>yöneten kurumlar, bunların yöneticileri ve birbiriniz hakkında olumsuz şekilde konuşarak bu müesseseye zarar vermeyiniz. </a:t>
            </a:r>
            <a:r>
              <a:rPr lang="tr-TR" altLang="tr-TR" sz="1800" kern="1200" dirty="0">
                <a:solidFill>
                  <a:prstClr val="black"/>
                </a:solidFill>
                <a:latin typeface="Arial" charset="0"/>
              </a:rPr>
              <a:t> </a:t>
            </a:r>
          </a:p>
          <a:p>
            <a:pPr marL="0" indent="0">
              <a:buNone/>
            </a:pPr>
            <a:endParaRPr lang="tr-TR" dirty="0"/>
          </a:p>
        </p:txBody>
      </p:sp>
      <p:pic>
        <p:nvPicPr>
          <p:cNvPr id="5"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86578" y="4857766"/>
            <a:ext cx="2357422" cy="285734"/>
          </a:xfrm>
          <a:prstGeom prst="rect">
            <a:avLst/>
          </a:prstGeom>
        </p:spPr>
      </p:pic>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32040" y="4857766"/>
            <a:ext cx="4211960" cy="285734"/>
          </a:xfrm>
          <a:prstGeom prst="rect">
            <a:avLst/>
          </a:prstGeom>
        </p:spPr>
      </p:pic>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0" y="4857766"/>
            <a:ext cx="4572000" cy="285734"/>
          </a:xfrm>
          <a:prstGeom prst="rect">
            <a:avLst/>
          </a:prstGeom>
        </p:spPr>
      </p:pic>
    </p:spTree>
    <p:extLst>
      <p:ext uri="{BB962C8B-B14F-4D97-AF65-F5344CB8AC3E}">
        <p14:creationId xmlns:p14="http://schemas.microsoft.com/office/powerpoint/2010/main" val="39370644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0070C0"/>
                </a:solidFill>
                <a:latin typeface="Times New Roman" pitchFamily="18" charset="0"/>
                <a:cs typeface="Times New Roman" pitchFamily="18" charset="0"/>
              </a:rPr>
              <a:t>         2019-2020 </a:t>
            </a:r>
            <a:r>
              <a:rPr lang="tr-TR" dirty="0">
                <a:solidFill>
                  <a:srgbClr val="0070C0"/>
                </a:solidFill>
                <a:latin typeface="Times New Roman" pitchFamily="18" charset="0"/>
                <a:cs typeface="Times New Roman" pitchFamily="18" charset="0"/>
              </a:rPr>
              <a:t>TALİMATLARI</a:t>
            </a:r>
            <a:endParaRPr lang="tr-TR" dirty="0"/>
          </a:p>
        </p:txBody>
      </p:sp>
      <p:sp>
        <p:nvSpPr>
          <p:cNvPr id="3" name="İçerik Yer Tutucusu 2"/>
          <p:cNvSpPr>
            <a:spLocks noGrp="1"/>
          </p:cNvSpPr>
          <p:nvPr>
            <p:ph idx="1"/>
          </p:nvPr>
        </p:nvSpPr>
        <p:spPr>
          <a:xfrm>
            <a:off x="107504" y="987574"/>
            <a:ext cx="8856984" cy="3744416"/>
          </a:xfrm>
        </p:spPr>
        <p:txBody>
          <a:bodyPr/>
          <a:lstStyle/>
          <a:p>
            <a:pPr lvl="0">
              <a:buNone/>
            </a:pPr>
            <a:r>
              <a:rPr lang="tr-TR" altLang="tr-TR" sz="1800" b="1" kern="1200" dirty="0" smtClean="0">
                <a:solidFill>
                  <a:srgbClr val="FF0000"/>
                </a:solidFill>
                <a:latin typeface="Calibri"/>
              </a:rPr>
              <a:t>29-</a:t>
            </a:r>
            <a:r>
              <a:rPr lang="tr-TR" altLang="tr-TR" sz="1800" b="1" kern="1200" dirty="0" smtClean="0">
                <a:solidFill>
                  <a:prstClr val="black"/>
                </a:solidFill>
                <a:latin typeface="Arial" charset="0"/>
                <a:cs typeface="Arial" charset="0"/>
              </a:rPr>
              <a:t>Sosyal </a:t>
            </a:r>
            <a:r>
              <a:rPr lang="tr-TR" altLang="tr-TR" sz="1800" b="1" kern="1200" dirty="0">
                <a:solidFill>
                  <a:prstClr val="black"/>
                </a:solidFill>
                <a:latin typeface="Arial" charset="0"/>
                <a:cs typeface="Arial" charset="0"/>
              </a:rPr>
              <a:t>medya kullanımlarınızda çok çok dikkatli olmalısınız. Hakemlikle veya siyasi bir konuyla ilgili herhangi bir paylaşımda bulunmayınız. Yanlış anlaşılacak yayınlar yapmayınız. Hakemler, hakem camiası ve futbol takımları hakkında yorum ve/veya olumsuz paylaşımlarda bulunmayınız. Aksi durumlarda sonuçlarından sorumlu olursunuz. En ideal olanı Sosyal Medya kullanılmamasıdır.</a:t>
            </a:r>
          </a:p>
          <a:p>
            <a:pPr lvl="0">
              <a:buNone/>
            </a:pPr>
            <a:r>
              <a:rPr lang="tr-TR" altLang="tr-TR" sz="1800" b="1" kern="1200" dirty="0" smtClean="0">
                <a:solidFill>
                  <a:srgbClr val="FF0000"/>
                </a:solidFill>
                <a:latin typeface="Calibri"/>
              </a:rPr>
              <a:t>30-</a:t>
            </a:r>
            <a:r>
              <a:rPr lang="tr-TR" altLang="tr-TR" sz="1600" b="1" kern="1200" dirty="0" smtClean="0">
                <a:solidFill>
                  <a:prstClr val="black"/>
                </a:solidFill>
                <a:latin typeface="Arial" charset="0"/>
                <a:cs typeface="Arial" charset="0"/>
              </a:rPr>
              <a:t>Maç te</a:t>
            </a:r>
            <a:r>
              <a:rPr lang="tr-TR" altLang="tr-TR" sz="1800" b="1" kern="1200" dirty="0" smtClean="0">
                <a:solidFill>
                  <a:prstClr val="black"/>
                </a:solidFill>
                <a:latin typeface="Arial" charset="0"/>
                <a:cs typeface="Arial" charset="0"/>
              </a:rPr>
              <a:t>bliği alındıktan sonra </a:t>
            </a:r>
            <a:r>
              <a:rPr lang="tr-TR" altLang="tr-TR" sz="1800" b="1" kern="1200" dirty="0">
                <a:solidFill>
                  <a:prstClr val="black"/>
                </a:solidFill>
                <a:latin typeface="Arial" charset="0"/>
                <a:cs typeface="Arial" charset="0"/>
              </a:rPr>
              <a:t>m</a:t>
            </a:r>
            <a:r>
              <a:rPr lang="tr-TR" altLang="tr-TR" sz="1800" b="1" kern="1200" dirty="0" smtClean="0">
                <a:solidFill>
                  <a:prstClr val="black"/>
                </a:solidFill>
                <a:latin typeface="Arial" charset="0"/>
                <a:cs typeface="Arial" charset="0"/>
              </a:rPr>
              <a:t>açın Hakemi gözlemci </a:t>
            </a:r>
            <a:r>
              <a:rPr lang="tr-TR" altLang="tr-TR" sz="1800" b="1" kern="1200" dirty="0">
                <a:solidFill>
                  <a:prstClr val="black"/>
                </a:solidFill>
                <a:latin typeface="Arial" charset="0"/>
                <a:cs typeface="Arial" charset="0"/>
              </a:rPr>
              <a:t>ile iletişime </a:t>
            </a:r>
            <a:r>
              <a:rPr lang="tr-TR" altLang="tr-TR" sz="1800" b="1" kern="1200" dirty="0" smtClean="0">
                <a:solidFill>
                  <a:prstClr val="black"/>
                </a:solidFill>
                <a:latin typeface="Arial" charset="0"/>
                <a:cs typeface="Arial" charset="0"/>
              </a:rPr>
              <a:t>geçecektir.</a:t>
            </a:r>
            <a:endParaRPr lang="tr-TR" altLang="tr-TR" sz="1800" b="1" kern="1200" dirty="0">
              <a:solidFill>
                <a:prstClr val="black"/>
              </a:solidFill>
              <a:latin typeface="Arial" charset="0"/>
              <a:cs typeface="Arial" charset="0"/>
            </a:endParaRPr>
          </a:p>
          <a:p>
            <a:pPr lvl="0">
              <a:buNone/>
            </a:pPr>
            <a:r>
              <a:rPr lang="tr-TR" altLang="tr-TR" sz="1800" b="1" kern="1200" dirty="0" smtClean="0">
                <a:solidFill>
                  <a:srgbClr val="FF0000"/>
                </a:solidFill>
                <a:latin typeface="Calibri" pitchFamily="34" charset="0"/>
                <a:cs typeface="Arial" charset="0"/>
              </a:rPr>
              <a:t>31-</a:t>
            </a:r>
            <a:r>
              <a:rPr lang="tr-TR" altLang="tr-TR" sz="1800" b="1" kern="1200" dirty="0" smtClean="0">
                <a:solidFill>
                  <a:prstClr val="black"/>
                </a:solidFill>
                <a:latin typeface="Arial" charset="0"/>
                <a:cs typeface="Arial" charset="0"/>
              </a:rPr>
              <a:t>Soyunma </a:t>
            </a:r>
            <a:r>
              <a:rPr lang="tr-TR" altLang="tr-TR" sz="1800" b="1" kern="1200" dirty="0">
                <a:solidFill>
                  <a:prstClr val="black"/>
                </a:solidFill>
                <a:latin typeface="Arial" charset="0"/>
                <a:cs typeface="Arial" charset="0"/>
              </a:rPr>
              <a:t>odasındaki görüşmelerin gizliliğinin korunması için azami gayret gösteriniz. Eğer soyunma odasında konuşulan bir konu dışarı sızarsa bundan soyunma odasında bulunanlar sorumlu olacaktır.</a:t>
            </a:r>
          </a:p>
          <a:p>
            <a:pPr lvl="0">
              <a:buNone/>
            </a:pPr>
            <a:r>
              <a:rPr lang="tr-TR" altLang="tr-TR" sz="1800" b="1" kern="1200" dirty="0" smtClean="0">
                <a:solidFill>
                  <a:srgbClr val="FF0000"/>
                </a:solidFill>
                <a:latin typeface="Calibri" pitchFamily="34" charset="0"/>
                <a:cs typeface="Arial" charset="0"/>
              </a:rPr>
              <a:t>32-</a:t>
            </a:r>
            <a:r>
              <a:rPr lang="tr-TR" altLang="tr-TR" sz="1800" b="1" kern="1200" dirty="0" smtClean="0">
                <a:solidFill>
                  <a:prstClr val="black"/>
                </a:solidFill>
                <a:latin typeface="Arial" charset="0"/>
                <a:cs typeface="Arial" charset="0"/>
              </a:rPr>
              <a:t>Oyun </a:t>
            </a:r>
            <a:r>
              <a:rPr lang="tr-TR" altLang="tr-TR" sz="1800" b="1" kern="1200" dirty="0">
                <a:solidFill>
                  <a:prstClr val="black"/>
                </a:solidFill>
                <a:latin typeface="Arial" charset="0"/>
                <a:cs typeface="Arial" charset="0"/>
              </a:rPr>
              <a:t>Kuralları Kitabını dikkatlice ve sık sık okuyunuz. Özellikle oyunun  yeniden başlaması hususlarına dikkat ediniz. </a:t>
            </a:r>
            <a:r>
              <a:rPr lang="tr-TR" altLang="tr-TR" sz="1800" b="1" kern="1200" dirty="0">
                <a:solidFill>
                  <a:srgbClr val="FF0000"/>
                </a:solidFill>
                <a:latin typeface="Arial" charset="0"/>
                <a:cs typeface="Arial" charset="0"/>
              </a:rPr>
              <a:t>Oyunu durdurmak kolaydır, nasıl başlayacağını biliyorsanız. </a:t>
            </a:r>
          </a:p>
          <a:p>
            <a:pPr marL="0" indent="0">
              <a:buNone/>
            </a:pPr>
            <a:endParaRPr lang="tr-TR" dirty="0"/>
          </a:p>
        </p:txBody>
      </p:sp>
      <p:pic>
        <p:nvPicPr>
          <p:cNvPr id="5"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86578" y="4857766"/>
            <a:ext cx="2357422" cy="285734"/>
          </a:xfrm>
          <a:prstGeom prst="rect">
            <a:avLst/>
          </a:prstGeom>
        </p:spPr>
      </p:pic>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32040" y="4857766"/>
            <a:ext cx="4211960" cy="285734"/>
          </a:xfrm>
          <a:prstGeom prst="rect">
            <a:avLst/>
          </a:prstGeom>
        </p:spPr>
      </p:pic>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0" y="4857766"/>
            <a:ext cx="4572000" cy="285734"/>
          </a:xfrm>
          <a:prstGeom prst="rect">
            <a:avLst/>
          </a:prstGeom>
        </p:spPr>
      </p:pic>
    </p:spTree>
    <p:extLst>
      <p:ext uri="{BB962C8B-B14F-4D97-AF65-F5344CB8AC3E}">
        <p14:creationId xmlns:p14="http://schemas.microsoft.com/office/powerpoint/2010/main" val="1246842069"/>
      </p:ext>
    </p:extLst>
  </p:cSld>
  <p:clrMapOvr>
    <a:masterClrMapping/>
  </p:clrMapOvr>
  <p:timing>
    <p:tnLst>
      <p:par>
        <p:cTn id="1" dur="indefinite" restart="never" nodeType="tmRoot"/>
      </p:par>
    </p:tnLst>
  </p:timing>
</p:sld>
</file>

<file path=ppt/theme/theme1.xml><?xml version="1.0" encoding="utf-8"?>
<a:theme xmlns:a="http://schemas.openxmlformats.org/drawingml/2006/main" name="tff1">
  <a:themeElements>
    <a:clrScheme name="Özel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Özel Tasarım">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Özel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Özel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Özel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Özel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Özel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Özel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Özel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Özel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Özel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Özel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Özel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Özel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Varsayılan Tasarım">
  <a:themeElements>
    <a:clrScheme name="Özel 15">
      <a:dk1>
        <a:srgbClr val="000000"/>
      </a:dk1>
      <a:lt1>
        <a:srgbClr val="FFFFFF"/>
      </a:lt1>
      <a:dk2>
        <a:srgbClr val="000000"/>
      </a:dk2>
      <a:lt2>
        <a:srgbClr val="F2F8ED"/>
      </a:lt2>
      <a:accent1>
        <a:srgbClr val="B0FFB0"/>
      </a:accent1>
      <a:accent2>
        <a:srgbClr val="D8EACA"/>
      </a:accent2>
      <a:accent3>
        <a:srgbClr val="FFFFFF"/>
      </a:accent3>
      <a:accent4>
        <a:srgbClr val="000000"/>
      </a:accent4>
      <a:accent5>
        <a:srgbClr val="AFFFAF"/>
      </a:accent5>
      <a:accent6>
        <a:srgbClr val="D8EACA"/>
      </a:accent6>
      <a:hlink>
        <a:srgbClr val="006699"/>
      </a:hlink>
      <a:folHlink>
        <a:srgbClr val="0070A8"/>
      </a:folHlink>
    </a:clrScheme>
    <a:fontScheme name="Varsayılan Tasarım">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Özel Tasarım">
  <a:themeElements>
    <a:clrScheme name="Özel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Özel Tasarı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Özel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Özel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Özel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Özel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Özel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Özel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Özel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Özel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Özel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Özel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Özel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Özel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Özel Tasarım">
  <a:themeElements>
    <a:clrScheme name="Özel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Özel Tasarı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Özel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Özel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Özel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Özel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Özel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Özel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Özel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Özel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Özel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Özel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Özel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Özel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Özel Tasarım">
  <a:themeElements>
    <a:clrScheme name="Özel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Özel Tasarı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Özel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Özel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Özel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Özel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Özel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Özel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Özel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Özel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Özel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Özel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Özel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Özel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tff1</Template>
  <TotalTime>3569</TotalTime>
  <Words>1228</Words>
  <Application>Microsoft Office PowerPoint</Application>
  <PresentationFormat>Ekran Gösterisi (16:9)</PresentationFormat>
  <Paragraphs>70</Paragraphs>
  <Slides>11</Slides>
  <Notes>1</Notes>
  <HiddenSlides>0</HiddenSlides>
  <MMClips>0</MMClips>
  <ScaleCrop>false</ScaleCrop>
  <HeadingPairs>
    <vt:vector size="4" baseType="variant">
      <vt:variant>
        <vt:lpstr>Tema</vt:lpstr>
      </vt:variant>
      <vt:variant>
        <vt:i4>5</vt:i4>
      </vt:variant>
      <vt:variant>
        <vt:lpstr>Slayt Başlıkları</vt:lpstr>
      </vt:variant>
      <vt:variant>
        <vt:i4>11</vt:i4>
      </vt:variant>
    </vt:vector>
  </HeadingPairs>
  <TitlesOfParts>
    <vt:vector size="16" baseType="lpstr">
      <vt:lpstr>tff1</vt:lpstr>
      <vt:lpstr>Varsayılan Tasarım</vt:lpstr>
      <vt:lpstr>Özel Tasarım</vt:lpstr>
      <vt:lpstr>1_Özel Tasarım</vt:lpstr>
      <vt:lpstr>2_Özel Tasarım</vt:lpstr>
      <vt:lpstr>PowerPoint Sunusu</vt:lpstr>
      <vt:lpstr>        2019-2020 TALİMATLARI</vt:lpstr>
      <vt:lpstr>        2019-2020 TALİMATLARI</vt:lpstr>
      <vt:lpstr>        2019-2020 TALİMATLARI</vt:lpstr>
      <vt:lpstr>         2019-2020 TALİMATLARI</vt:lpstr>
      <vt:lpstr>         2019-2020 TALİMATLARI</vt:lpstr>
      <vt:lpstr>         2019-2020 TALİMATLARI</vt:lpstr>
      <vt:lpstr>         2019-2020 TALİMATLARI</vt:lpstr>
      <vt:lpstr>         2019-2020 TALİMATLARI</vt:lpstr>
      <vt:lpstr>         2019-2020 TALİMATLARI</vt:lpstr>
      <vt:lpstr>         2019-2020 TALİMATLARI</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Yönlendirici Sorular</dc:title>
  <dc:creator>HP</dc:creator>
  <cp:lastModifiedBy>ERVA</cp:lastModifiedBy>
  <cp:revision>373</cp:revision>
  <dcterms:created xsi:type="dcterms:W3CDTF">2009-11-24T21:35:22Z</dcterms:created>
  <dcterms:modified xsi:type="dcterms:W3CDTF">2019-09-05T09:16:21Z</dcterms:modified>
</cp:coreProperties>
</file>