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98" r:id="rId2"/>
    <p:sldMasterId id="2147483787" r:id="rId3"/>
    <p:sldMasterId id="2147483802" r:id="rId4"/>
    <p:sldMasterId id="2147483817" r:id="rId5"/>
  </p:sldMasterIdLst>
  <p:notesMasterIdLst>
    <p:notesMasterId r:id="rId14"/>
  </p:notesMasterIdLst>
  <p:sldIdLst>
    <p:sldId id="271" r:id="rId6"/>
    <p:sldId id="346" r:id="rId7"/>
    <p:sldId id="345" r:id="rId8"/>
    <p:sldId id="344" r:id="rId9"/>
    <p:sldId id="347" r:id="rId10"/>
    <p:sldId id="348" r:id="rId11"/>
    <p:sldId id="349" r:id="rId12"/>
    <p:sldId id="350" r:id="rId13"/>
  </p:sldIdLst>
  <p:sldSz cx="9144000" cy="5143500" type="screen16x9"/>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FEC"/>
    <a:srgbClr val="FF0000"/>
    <a:srgbClr val="EB040A"/>
    <a:srgbClr val="E23404"/>
    <a:srgbClr val="EC0007"/>
    <a:srgbClr val="D57103"/>
    <a:srgbClr val="F2FCF9"/>
    <a:srgbClr val="F1FDF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2" autoAdjust="0"/>
    <p:restoredTop sz="92503" autoAdjust="0"/>
  </p:normalViewPr>
  <p:slideViewPr>
    <p:cSldViewPr>
      <p:cViewPr>
        <p:scale>
          <a:sx n="125" d="100"/>
          <a:sy n="125" d="100"/>
        </p:scale>
        <p:origin x="-72" y="366"/>
      </p:cViewPr>
      <p:guideLst>
        <p:guide orient="horz" pos="2160"/>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F23387D-9F06-4AA2-A463-0822D52CD7D1}" type="datetimeFigureOut">
              <a:rPr lang="tr-TR"/>
              <a:pPr>
                <a:defRPr/>
              </a:pPr>
              <a:t>4.09.2019</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D2B2EEC-866D-4379-AD75-6052A3115D60}" type="slidenum">
              <a:rPr lang="tr-TR"/>
              <a:pPr>
                <a:defRPr/>
              </a:pPr>
              <a:t>‹#›</a:t>
            </a:fld>
            <a:endParaRPr lang="tr-TR"/>
          </a:p>
        </p:txBody>
      </p:sp>
    </p:spTree>
    <p:extLst>
      <p:ext uri="{BB962C8B-B14F-4D97-AF65-F5344CB8AC3E}">
        <p14:creationId xmlns:p14="http://schemas.microsoft.com/office/powerpoint/2010/main" val="3311482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r>
              <a:rPr lang="tr-TR" dirty="0" smtClean="0"/>
              <a:t>LOG </a:t>
            </a:r>
            <a:r>
              <a:rPr lang="tr-TR" dirty="0" err="1" smtClean="0"/>
              <a:t>Changes</a:t>
            </a:r>
            <a:endParaRPr lang="tr-TR" dirty="0" smtClean="0"/>
          </a:p>
          <a:p>
            <a:r>
              <a:rPr lang="tr-TR" dirty="0" err="1" smtClean="0"/>
              <a:t>August</a:t>
            </a:r>
            <a:r>
              <a:rPr lang="tr-TR" smtClean="0"/>
              <a:t> 2016</a:t>
            </a:r>
            <a:endParaRPr lang="tr-TR" dirty="0"/>
          </a:p>
        </p:txBody>
      </p:sp>
      <p:sp>
        <p:nvSpPr>
          <p:cNvPr id="4" name="3 Slayt Numarası Yer Tutucusu"/>
          <p:cNvSpPr>
            <a:spLocks noGrp="1"/>
          </p:cNvSpPr>
          <p:nvPr>
            <p:ph type="sldNum" sz="quarter" idx="10"/>
          </p:nvPr>
        </p:nvSpPr>
        <p:spPr/>
        <p:txBody>
          <a:bodyPr/>
          <a:lstStyle/>
          <a:p>
            <a:pPr>
              <a:defRPr/>
            </a:pPr>
            <a:fld id="{6D2B2EEC-866D-4379-AD75-6052A3115D60}" type="slidenum">
              <a:rPr lang="tr-TR" smtClean="0"/>
              <a:pPr>
                <a:defRPr/>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p:txBody>
          <a:bodyPr/>
          <a:lstStyle>
            <a:lvl1pPr>
              <a:defRPr/>
            </a:lvl1pPr>
          </a:lstStyle>
          <a:p>
            <a:pPr>
              <a:defRPr/>
            </a:pPr>
            <a:fld id="{6770DF38-6D69-4922-9F98-B56AB3776DC8}" type="datetimeFigureOut">
              <a:rPr lang="tr-TR"/>
              <a:pPr>
                <a:defRPr/>
              </a:pPr>
              <a:t>4.09.2019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2041D1AC-2EC0-4719-A21C-9A5A619C6E08}" type="slidenum">
              <a:rPr lang="tr-TR"/>
              <a:pPr>
                <a:defRPr/>
              </a:pPr>
              <a:t>‹#›</a:t>
            </a:fld>
            <a:endParaRPr lang="tr-T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lvl1pPr>
          </a:lstStyle>
          <a:p>
            <a:pPr>
              <a:defRPr/>
            </a:pPr>
            <a:fld id="{EA38FF95-82C0-4278-BE6E-9F67812ED3B3}" type="datetimeFigureOut">
              <a:rPr lang="tr-TR"/>
              <a:pPr>
                <a:defRPr/>
              </a:pPr>
              <a:t>4.09.2019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4AB83FE9-690C-4B0D-98F3-65A69D29D4A6}" type="slidenum">
              <a:rPr lang="tr-TR"/>
              <a:pPr>
                <a:defRPr/>
              </a:pPr>
              <a:t>‹#›</a:t>
            </a:fld>
            <a:endParaRPr lang="tr-T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tr-TR" smtClean="0"/>
              <a:t>Asıl başlık stili için tıklatın</a:t>
            </a:r>
            <a:endParaRPr lang="tr-T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lvl1pPr>
          </a:lstStyle>
          <a:p>
            <a:pPr>
              <a:defRPr/>
            </a:pPr>
            <a:fld id="{D2577A19-A86D-424F-8EB2-67EB9841510A}" type="datetimeFigureOut">
              <a:rPr lang="tr-TR"/>
              <a:pPr>
                <a:defRPr/>
              </a:pPr>
              <a:t>4.09.2019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51F8032C-508F-464B-A508-FBF57174746F}" type="slidenum">
              <a:rPr lang="tr-TR"/>
              <a:pPr>
                <a:defRPr/>
              </a:pPr>
              <a:t>‹#›</a:t>
            </a:fld>
            <a:endParaRPr lang="tr-TR"/>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6C31C77-F8EC-49B6-B809-0739436C634B}"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ACEBABE-2272-4634-B834-32CA3F2D0D7B}"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E503897E-F3C8-4A34-8FB0-F769182AEBF2}"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8F2B7FD-CAD5-4C31-9D63-9864B3BED764}"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78030E8D-798D-41F9-B288-D524C86550B1}"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409A63F0-119A-46E5-B4CE-640520DD557D}" type="slidenum">
              <a:rPr lang="tr-TR"/>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AF518439-361D-4203-ADB8-0BECDFEC9E0D}" type="slidenum">
              <a:rPr lang="tr-TR"/>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63F3EFB-A4BF-4A64-95F0-61DFF26B9912}"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lvl1pPr>
          </a:lstStyle>
          <a:p>
            <a:pPr>
              <a:defRPr/>
            </a:pPr>
            <a:fld id="{7496CB06-493E-4B12-8A51-10B4B2CEA70B}" type="datetimeFigureOut">
              <a:rPr lang="tr-TR"/>
              <a:pPr>
                <a:defRPr/>
              </a:pPr>
              <a:t>4.09.2019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5601B1C2-5C16-4AE1-AF00-719A3880E97B}" type="slidenum">
              <a:rPr lang="tr-TR"/>
              <a:pPr>
                <a:defRPr/>
              </a:pPr>
              <a:t>‹#›</a:t>
            </a:fld>
            <a:endParaRPr lang="tr-TR"/>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6A5D1B32-9308-46B0-AC4D-ABCC68BF8397}" type="slidenum">
              <a:rPr lang="tr-TR"/>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1CCE3FA-E8CA-489D-BC68-E4D8C163DE7C}"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E9825B31-A173-4236-96E9-3228AC887CA4}" type="slidenum">
              <a:rPr lang="tr-TR"/>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BA269D6-DB43-4591-A0B9-CC19F294377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2774238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A867802-CA43-4883-A45E-7E612B5ADD5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7531680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DDAA455-0370-41E8-A8A4-C2A871554F6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223025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B40420C-76B1-4DBF-A657-203AD0EFC17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067383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F31D734-9B5C-4FC4-A5FE-FCCBCD75D89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311109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2EE94EB-6FE7-48F6-A4D3-065484F33A9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9388187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58D8BFEC-319E-4B23-A0A4-A9B12D8F26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10748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a:defRPr/>
            </a:lvl1pPr>
          </a:lstStyle>
          <a:p>
            <a:pPr>
              <a:defRPr/>
            </a:pPr>
            <a:fld id="{BCB3E8BD-6D4B-417D-8576-82E4DD251E60}" type="datetimeFigureOut">
              <a:rPr lang="tr-TR"/>
              <a:pPr>
                <a:defRPr/>
              </a:pPr>
              <a:t>4.09.2019</a:t>
            </a:fld>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16657447-14D2-4E0C-9207-96903D1C842C}" type="slidenum">
              <a:rPr lang="tr-TR"/>
              <a:pPr>
                <a:defRPr/>
              </a:pPr>
              <a:t>‹#›</a:t>
            </a:fld>
            <a:endParaRPr lang="tr-TR"/>
          </a:p>
        </p:txBody>
      </p:sp>
    </p:spTree>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B4095E2-9313-4671-BF4A-B1C508EF1DD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165143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5086C95-3924-400A-A3D4-4CE3ADC21C0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7597789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0A6C5C-0AA1-4897-AFA2-0DB8AB0C75E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8583312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B97D15B-83B0-46F4-909E-C9FDA03681A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653032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3E961D4-A455-4F4E-A57C-DA58F5C93BF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2520244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200150"/>
            <a:ext cx="4038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2953942"/>
            <a:ext cx="4038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F352A37C-4635-48DA-9FAB-9E9489385AB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3380808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05979"/>
            <a:ext cx="8229600" cy="43886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D19C45B-77A4-46FE-B693-6D3B2DBA96D8}"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886421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BA269D6-DB43-4591-A0B9-CC19F294377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2409615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A867802-CA43-4883-A45E-7E612B5ADD5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59742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DDAA455-0370-41E8-A8A4-C2A871554F6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594810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lvl1pPr>
          </a:lstStyle>
          <a:p>
            <a:pPr>
              <a:defRPr/>
            </a:pPr>
            <a:fld id="{018906FA-9AB7-40C0-B0CE-518276621552}" type="datetimeFigureOut">
              <a:rPr lang="tr-TR"/>
              <a:pPr>
                <a:defRPr/>
              </a:pPr>
              <a:t>4.09.2019</a:t>
            </a:fld>
            <a:endParaRPr lang="tr-TR"/>
          </a:p>
        </p:txBody>
      </p:sp>
      <p:sp>
        <p:nvSpPr>
          <p:cNvPr id="6" name="Rectangle 5"/>
          <p:cNvSpPr>
            <a:spLocks noGrp="1" noChangeArrowheads="1"/>
          </p:cNvSpPr>
          <p:nvPr>
            <p:ph type="ftr" sz="quarter" idx="11"/>
          </p:nvPr>
        </p:nvSpPr>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116AD566-C805-49FD-8164-59775FC72B11}" type="slidenum">
              <a:rPr lang="tr-TR"/>
              <a:pPr>
                <a:defRPr/>
              </a:pPr>
              <a:t>‹#›</a:t>
            </a:fld>
            <a:endParaRPr lang="tr-TR"/>
          </a:p>
        </p:txBody>
      </p:sp>
    </p:spTree>
  </p:cSld>
  <p:clrMapOvr>
    <a:masterClrMapping/>
  </p:clrMapOvr>
  <p:transition>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B40420C-76B1-4DBF-A657-203AD0EFC17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1749577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F31D734-9B5C-4FC4-A5FE-FCCBCD75D89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349003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2EE94EB-6FE7-48F6-A4D3-065484F33A9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0043158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58D8BFEC-319E-4B23-A0A4-A9B12D8F26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09633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B4095E2-9313-4671-BF4A-B1C508EF1DD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9362810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5086C95-3924-400A-A3D4-4CE3ADC21C0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8294850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0A6C5C-0AA1-4897-AFA2-0DB8AB0C75E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322044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B97D15B-83B0-46F4-909E-C9FDA03681A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1122619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3E961D4-A455-4F4E-A57C-DA58F5C93BF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4206117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200150"/>
            <a:ext cx="4038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2953942"/>
            <a:ext cx="4038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F352A37C-4635-48DA-9FAB-9E9489385AB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09276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tr-T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lvl1pPr>
          </a:lstStyle>
          <a:p>
            <a:pPr>
              <a:defRPr/>
            </a:pPr>
            <a:fld id="{71730ED4-1862-4F6F-9FA4-CB7C1CBF3A58}" type="datetimeFigureOut">
              <a:rPr lang="tr-TR"/>
              <a:pPr>
                <a:defRPr/>
              </a:pPr>
              <a:t>4.09.2019</a:t>
            </a:fld>
            <a:endParaRPr lang="tr-TR"/>
          </a:p>
        </p:txBody>
      </p:sp>
      <p:sp>
        <p:nvSpPr>
          <p:cNvPr id="8" name="Rectangle 5"/>
          <p:cNvSpPr>
            <a:spLocks noGrp="1" noChangeArrowheads="1"/>
          </p:cNvSpPr>
          <p:nvPr>
            <p:ph type="ftr" sz="quarter" idx="11"/>
          </p:nvPr>
        </p:nvSpPr>
        <p:spPr/>
        <p:txBody>
          <a:bodyPr/>
          <a:lstStyle>
            <a:lvl1pPr>
              <a:defRPr/>
            </a:lvl1pPr>
          </a:lstStyle>
          <a:p>
            <a:pPr>
              <a:defRPr/>
            </a:pPr>
            <a:endParaRPr lang="tr-TR"/>
          </a:p>
        </p:txBody>
      </p:sp>
      <p:sp>
        <p:nvSpPr>
          <p:cNvPr id="9" name="Rectangle 6"/>
          <p:cNvSpPr>
            <a:spLocks noGrp="1" noChangeArrowheads="1"/>
          </p:cNvSpPr>
          <p:nvPr>
            <p:ph type="sldNum" sz="quarter" idx="12"/>
          </p:nvPr>
        </p:nvSpPr>
        <p:spPr/>
        <p:txBody>
          <a:bodyPr/>
          <a:lstStyle>
            <a:lvl1pPr>
              <a:defRPr/>
            </a:lvl1pPr>
          </a:lstStyle>
          <a:p>
            <a:pPr>
              <a:defRPr/>
            </a:pPr>
            <a:fld id="{D31D343B-CEFE-47C3-9A84-601A6E326803}" type="slidenum">
              <a:rPr lang="tr-TR"/>
              <a:pPr>
                <a:defRPr/>
              </a:pPr>
              <a:t>‹#›</a:t>
            </a:fld>
            <a:endParaRPr lang="tr-TR"/>
          </a:p>
        </p:txBody>
      </p:sp>
    </p:spTree>
  </p:cSld>
  <p:clrMapOvr>
    <a:masterClrMapping/>
  </p:clrMapOvr>
  <p:transition>
    <p:fade thruBlk="1"/>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05979"/>
            <a:ext cx="8229600" cy="43886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D19C45B-77A4-46FE-B693-6D3B2DBA96D8}"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072865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BA269D6-DB43-4591-A0B9-CC19F294377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2213069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A867802-CA43-4883-A45E-7E612B5ADD5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401044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DDAA455-0370-41E8-A8A4-C2A871554F6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1509550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B40420C-76B1-4DBF-A657-203AD0EFC17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8620210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F31D734-9B5C-4FC4-A5FE-FCCBCD75D89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9233095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2EE94EB-6FE7-48F6-A4D3-065484F33A9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1739421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58D8BFEC-319E-4B23-A0A4-A9B12D8F26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028730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B4095E2-9313-4671-BF4A-B1C508EF1DD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84878189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5086C95-3924-400A-A3D4-4CE3ADC21C0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5740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a:defRPr/>
            </a:lvl1pPr>
          </a:lstStyle>
          <a:p>
            <a:pPr>
              <a:defRPr/>
            </a:pPr>
            <a:fld id="{78496365-B1A1-411D-AFFA-BAB5D857FA2D}" type="datetimeFigureOut">
              <a:rPr lang="tr-TR"/>
              <a:pPr>
                <a:defRPr/>
              </a:pPr>
              <a:t>4.09.2019</a:t>
            </a:fld>
            <a:endParaRPr lang="tr-TR"/>
          </a:p>
        </p:txBody>
      </p:sp>
      <p:sp>
        <p:nvSpPr>
          <p:cNvPr id="4" name="Rectangle 5"/>
          <p:cNvSpPr>
            <a:spLocks noGrp="1" noChangeArrowheads="1"/>
          </p:cNvSpPr>
          <p:nvPr>
            <p:ph type="ftr" sz="quarter" idx="11"/>
          </p:nvPr>
        </p:nvSpPr>
        <p:spPr/>
        <p:txBody>
          <a:bodyPr/>
          <a:lstStyle>
            <a:lvl1pPr>
              <a:defRPr/>
            </a:lvl1pPr>
          </a:lstStyle>
          <a:p>
            <a:pPr>
              <a:defRPr/>
            </a:pPr>
            <a:endParaRPr lang="tr-TR"/>
          </a:p>
        </p:txBody>
      </p:sp>
      <p:sp>
        <p:nvSpPr>
          <p:cNvPr id="5" name="Rectangle 6"/>
          <p:cNvSpPr>
            <a:spLocks noGrp="1" noChangeArrowheads="1"/>
          </p:cNvSpPr>
          <p:nvPr>
            <p:ph type="sldNum" sz="quarter" idx="12"/>
          </p:nvPr>
        </p:nvSpPr>
        <p:spPr/>
        <p:txBody>
          <a:bodyPr/>
          <a:lstStyle>
            <a:lvl1pPr>
              <a:defRPr/>
            </a:lvl1pPr>
          </a:lstStyle>
          <a:p>
            <a:pPr>
              <a:defRPr/>
            </a:pPr>
            <a:fld id="{712872BD-0B51-410F-96CF-3DDFEC6A1997}" type="slidenum">
              <a:rPr lang="tr-TR"/>
              <a:pPr>
                <a:defRPr/>
              </a:pPr>
              <a:t>‹#›</a:t>
            </a:fld>
            <a:endParaRPr lang="tr-TR"/>
          </a:p>
        </p:txBody>
      </p:sp>
    </p:spTree>
  </p:cSld>
  <p:clrMapOvr>
    <a:masterClrMapping/>
  </p:clrMapOvr>
  <p:transition>
    <p:fade thruBlk="1"/>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0A6C5C-0AA1-4897-AFA2-0DB8AB0C75E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70461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B97D15B-83B0-46F4-909E-C9FDA03681A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0401144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3E961D4-A455-4F4E-A57C-DA58F5C93BF3}"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9059816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200150"/>
            <a:ext cx="4038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2953942"/>
            <a:ext cx="4038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F352A37C-4635-48DA-9FAB-9E9489385AB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7074219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05979"/>
            <a:ext cx="8229600" cy="43886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D19C45B-77A4-46FE-B693-6D3B2DBA96D8}"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646343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CCFDAC33-D9BE-4EC7-A7D6-15F3590A5E42}" type="datetimeFigureOut">
              <a:rPr lang="tr-TR"/>
              <a:pPr>
                <a:defRPr/>
              </a:pPr>
              <a:t>4.09.2019</a:t>
            </a:fld>
            <a:endParaRPr lang="tr-TR"/>
          </a:p>
        </p:txBody>
      </p:sp>
      <p:sp>
        <p:nvSpPr>
          <p:cNvPr id="3" name="Rectangle 5"/>
          <p:cNvSpPr>
            <a:spLocks noGrp="1" noChangeArrowheads="1"/>
          </p:cNvSpPr>
          <p:nvPr>
            <p:ph type="ftr" sz="quarter" idx="11"/>
          </p:nvPr>
        </p:nvSpPr>
        <p:spPr/>
        <p:txBody>
          <a:bodyPr/>
          <a:lstStyle>
            <a:lvl1pPr>
              <a:defRPr/>
            </a:lvl1pPr>
          </a:lstStyle>
          <a:p>
            <a:pPr>
              <a:defRPr/>
            </a:pPr>
            <a:endParaRPr lang="tr-TR"/>
          </a:p>
        </p:txBody>
      </p:sp>
      <p:sp>
        <p:nvSpPr>
          <p:cNvPr id="4" name="Rectangle 6"/>
          <p:cNvSpPr>
            <a:spLocks noGrp="1" noChangeArrowheads="1"/>
          </p:cNvSpPr>
          <p:nvPr>
            <p:ph type="sldNum" sz="quarter" idx="12"/>
          </p:nvPr>
        </p:nvSpPr>
        <p:spPr/>
        <p:txBody>
          <a:bodyPr/>
          <a:lstStyle>
            <a:lvl1pPr>
              <a:defRPr/>
            </a:lvl1pPr>
          </a:lstStyle>
          <a:p>
            <a:pPr>
              <a:defRPr/>
            </a:pPr>
            <a:fld id="{68CEF455-155B-4FE0-A95F-8C6344AA456D}" type="slidenum">
              <a:rPr lang="tr-TR"/>
              <a:pPr>
                <a:defRPr/>
              </a:pPr>
              <a:t>‹#›</a:t>
            </a:fld>
            <a:endParaRPr lang="tr-T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lvl1pPr>
          </a:lstStyle>
          <a:p>
            <a:pPr>
              <a:defRPr/>
            </a:pPr>
            <a:fld id="{CA122C2D-F3B6-45CE-ABE2-1969FBBF61CA}" type="datetimeFigureOut">
              <a:rPr lang="tr-TR"/>
              <a:pPr>
                <a:defRPr/>
              </a:pPr>
              <a:t>4.09.2019</a:t>
            </a:fld>
            <a:endParaRPr lang="tr-TR"/>
          </a:p>
        </p:txBody>
      </p:sp>
      <p:sp>
        <p:nvSpPr>
          <p:cNvPr id="6" name="Rectangle 5"/>
          <p:cNvSpPr>
            <a:spLocks noGrp="1" noChangeArrowheads="1"/>
          </p:cNvSpPr>
          <p:nvPr>
            <p:ph type="ftr" sz="quarter" idx="11"/>
          </p:nvPr>
        </p:nvSpPr>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D019F0FB-D512-4644-8EEE-0F14119E3119}" type="slidenum">
              <a:rPr lang="tr-TR"/>
              <a:pPr>
                <a:defRPr/>
              </a:pPr>
              <a:t>‹#›</a:t>
            </a:fld>
            <a:endParaRPr lang="tr-T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lvl1pPr>
          </a:lstStyle>
          <a:p>
            <a:pPr>
              <a:defRPr/>
            </a:pPr>
            <a:fld id="{384EA4FA-181C-40E1-B5D5-4927ACD59B11}" type="datetimeFigureOut">
              <a:rPr lang="tr-TR"/>
              <a:pPr>
                <a:defRPr/>
              </a:pPr>
              <a:t>4.09.2019</a:t>
            </a:fld>
            <a:endParaRPr lang="tr-TR"/>
          </a:p>
        </p:txBody>
      </p:sp>
      <p:sp>
        <p:nvSpPr>
          <p:cNvPr id="6" name="Rectangle 5"/>
          <p:cNvSpPr>
            <a:spLocks noGrp="1" noChangeArrowheads="1"/>
          </p:cNvSpPr>
          <p:nvPr>
            <p:ph type="ftr" sz="quarter" idx="11"/>
          </p:nvPr>
        </p:nvSpPr>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7341F87F-F3CE-40CC-BDE6-86BAAFCA2119}" type="slidenum">
              <a:rPr lang="tr-TR"/>
              <a:pPr>
                <a:defRPr/>
              </a:pPr>
              <a:t>‹#›</a:t>
            </a:fld>
            <a:endParaRPr lang="tr-T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image" Target="../media/image1.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6" Type="http://schemas.openxmlformats.org/officeDocument/2006/relationships/image" Target="../media/image1.jpe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theme" Target="../theme/theme4.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1.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heme" Target="../theme/theme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FECB2C82-622F-461E-8EAE-C91803823F2A}" type="datetimeFigureOut">
              <a:rPr lang="tr-TR"/>
              <a:pPr>
                <a:defRPr/>
              </a:pPr>
              <a:t>4.09.2019</a:t>
            </a:fld>
            <a:endParaRPr lang="tr-TR"/>
          </a:p>
        </p:txBody>
      </p:sp>
      <p:sp>
        <p:nvSpPr>
          <p:cNvPr id="819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tr-TR"/>
          </a:p>
        </p:txBody>
      </p:sp>
      <p:sp>
        <p:nvSpPr>
          <p:cNvPr id="819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5F0743CF-26B5-4841-A16E-479B748D4AD2}" type="slidenum">
              <a:rPr lang="tr-TR"/>
              <a:pPr>
                <a:defRPr/>
              </a:pPr>
              <a:t>‹#›</a:t>
            </a:fld>
            <a:endParaRPr lang="tr-TR"/>
          </a:p>
        </p:txBody>
      </p:sp>
      <p:pic>
        <p:nvPicPr>
          <p:cNvPr id="1031" name="Picture 7" descr="presentation_r"/>
          <p:cNvPicPr>
            <a:picLocks noChangeAspect="1" noChangeArrowheads="1"/>
          </p:cNvPicPr>
          <p:nvPr/>
        </p:nvPicPr>
        <p:blipFill>
          <a:blip r:embed="rId13" cstate="print"/>
          <a:srcRect/>
          <a:stretch>
            <a:fillRect/>
          </a:stretch>
        </p:blipFill>
        <p:spPr bwMode="auto">
          <a:xfrm>
            <a:off x="0" y="0"/>
            <a:ext cx="9144000" cy="5143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2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2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 calcmode="lin" valueType="num">
                                      <p:cBhvr>
                                        <p:cTn id="15" dur="500" fill="hold"/>
                                        <p:tgtEl>
                                          <p:spTgt spid="102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02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02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 calcmode="lin" valueType="num">
                                      <p:cBhvr>
                                        <p:cTn id="21" dur="500" fill="hold"/>
                                        <p:tgtEl>
                                          <p:spTgt spid="102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102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102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25" presetID="39" presetClass="entr" presetSubtype="0" accel="10000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 calcmode="lin" valueType="num">
                                      <p:cBhvr>
                                        <p:cTn id="27" dur="500" fill="hold"/>
                                        <p:tgtEl>
                                          <p:spTgt spid="102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102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102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31" presetID="39" presetClass="entr" presetSubtype="0" accel="10000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 calcmode="lin" valueType="num">
                                      <p:cBhvr>
                                        <p:cTn id="33" dur="500" fill="hold"/>
                                        <p:tgtEl>
                                          <p:spTgt spid="102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102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102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37" presetID="39" presetClass="entr" presetSubtype="0" accel="10000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 calcmode="lin" valueType="num">
                                      <p:cBhvr>
                                        <p:cTn id="39" dur="500" fill="hold"/>
                                        <p:tgtEl>
                                          <p:spTgt spid="102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02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02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xit" presetSubtype="0" decel="100000" fill="hold" grpId="1" nodeType="clickEffect">
                                  <p:stCondLst>
                                    <p:cond delay="0"/>
                                  </p:stCondLst>
                                  <p:childTnLst>
                                    <p:anim calcmode="lin" valueType="num">
                                      <p:cBhvr>
                                        <p:cTn id="46" dur="500" fill="hold"/>
                                        <p:tgtEl>
                                          <p:spTgt spid="1026"/>
                                        </p:tgtEl>
                                        <p:attrNameLst>
                                          <p:attrName>ppt_h</p:attrName>
                                        </p:attrNameLst>
                                      </p:cBhvr>
                                      <p:tavLst>
                                        <p:tav tm="0">
                                          <p:val>
                                            <p:strVal val="ppt_h"/>
                                          </p:val>
                                        </p:tav>
                                        <p:tav tm="50000">
                                          <p:val>
                                            <p:strVal val="ppt_h/20"/>
                                          </p:val>
                                        </p:tav>
                                        <p:tav tm="100000">
                                          <p:val>
                                            <p:strVal val="ppt_h/20"/>
                                          </p:val>
                                        </p:tav>
                                      </p:tavLst>
                                    </p:anim>
                                    <p:anim calcmode="lin" valueType="num">
                                      <p:cBhvr>
                                        <p:cTn id="47" dur="500" fill="hold"/>
                                        <p:tgtEl>
                                          <p:spTgt spid="1026"/>
                                        </p:tgtEl>
                                        <p:attrNameLst>
                                          <p:attrName>ppt_w</p:attrName>
                                        </p:attrNameLst>
                                      </p:cBhvr>
                                      <p:tavLst>
                                        <p:tav tm="0">
                                          <p:val>
                                            <p:strVal val="ppt_w"/>
                                          </p:val>
                                        </p:tav>
                                        <p:tav tm="50000">
                                          <p:val>
                                            <p:strVal val="ppt_w+.3"/>
                                          </p:val>
                                        </p:tav>
                                        <p:tav tm="100000">
                                          <p:val>
                                            <p:strVal val="ppt_w+.3"/>
                                          </p:val>
                                        </p:tav>
                                      </p:tavLst>
                                    </p:anim>
                                    <p:anim calcmode="lin" valueType="num">
                                      <p:cBhvr>
                                        <p:cTn id="48" dur="500" fill="hold"/>
                                        <p:tgtEl>
                                          <p:spTgt spid="1026"/>
                                        </p:tgtEl>
                                        <p:attrNameLst>
                                          <p:attrName>ppt_x</p:attrName>
                                        </p:attrNameLst>
                                      </p:cBhvr>
                                      <p:tavLst>
                                        <p:tav tm="0">
                                          <p:val>
                                            <p:strVal val="ppt_x"/>
                                          </p:val>
                                        </p:tav>
                                        <p:tav tm="50000">
                                          <p:val>
                                            <p:strVal val="ppt_x"/>
                                          </p:val>
                                        </p:tav>
                                        <p:tav tm="100000">
                                          <p:val>
                                            <p:strVal val="ppt_x-.3"/>
                                          </p:val>
                                        </p:tav>
                                      </p:tavLst>
                                    </p:anim>
                                    <p:anim calcmode="lin" valueType="num">
                                      <p:cBhvr>
                                        <p:cTn id="49" dur="500" fill="hold"/>
                                        <p:tgtEl>
                                          <p:spTgt spid="1026"/>
                                        </p:tgtEl>
                                        <p:attrNameLst>
                                          <p:attrName>ppt_y</p:attrName>
                                        </p:attrNameLst>
                                      </p:cBhvr>
                                      <p:tavLst>
                                        <p:tav tm="0">
                                          <p:val>
                                            <p:strVal val="ppt_y"/>
                                          </p:val>
                                        </p:tav>
                                        <p:tav tm="100000">
                                          <p:val>
                                            <p:strVal val="ppt_y"/>
                                          </p:val>
                                        </p:tav>
                                      </p:tavLst>
                                    </p:anim>
                                    <p:set>
                                      <p:cBhvr>
                                        <p:cTn id="50" dur="1" fill="hold">
                                          <p:stCondLst>
                                            <p:cond delay="499"/>
                                          </p:stCondLst>
                                        </p:cTn>
                                        <p:tgtEl>
                                          <p:spTgt spid="1026"/>
                                        </p:tgtEl>
                                        <p:attrNameLst>
                                          <p:attrName>style.visibility</p:attrName>
                                        </p:attrNameLst>
                                      </p:cBhvr>
                                      <p:to>
                                        <p:strVal val="hidden"/>
                                      </p:to>
                                    </p:set>
                                  </p:childTnLst>
                                </p:cTn>
                              </p:par>
                              <p:par>
                                <p:cTn id="51" presetID="39" presetClass="exit" presetSubtype="0" decel="100000" fill="hold" grpId="1" nodeType="withEffect">
                                  <p:stCondLst>
                                    <p:cond delay="0"/>
                                  </p:stCondLst>
                                  <p:childTnLst>
                                    <p:anim calcmode="lin" valueType="num">
                                      <p:cBhvr>
                                        <p:cTn id="52" dur="500" fill="hold"/>
                                        <p:tgtEl>
                                          <p:spTgt spid="1027">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3" dur="500" fill="hold"/>
                                        <p:tgtEl>
                                          <p:spTgt spid="1027">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54" dur="500" fill="hold"/>
                                        <p:tgtEl>
                                          <p:spTgt spid="1027">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55" dur="500" fill="hold"/>
                                        <p:tgtEl>
                                          <p:spTgt spid="1027">
                                            <p:txEl>
                                              <p:pRg st="0" end="0"/>
                                            </p:txEl>
                                          </p:spTgt>
                                        </p:tgtEl>
                                        <p:attrNameLst>
                                          <p:attrName>ppt_y</p:attrName>
                                        </p:attrNameLst>
                                      </p:cBhvr>
                                      <p:tavLst>
                                        <p:tav tm="0">
                                          <p:val>
                                            <p:strVal val="ppt_y"/>
                                          </p:val>
                                        </p:tav>
                                        <p:tav tm="100000">
                                          <p:val>
                                            <p:strVal val="ppt_y"/>
                                          </p:val>
                                        </p:tav>
                                      </p:tavLst>
                                    </p:anim>
                                    <p:set>
                                      <p:cBhvr>
                                        <p:cTn id="56" dur="1" fill="hold">
                                          <p:stCondLst>
                                            <p:cond delay="499"/>
                                          </p:stCondLst>
                                        </p:cTn>
                                        <p:tgtEl>
                                          <p:spTgt spid="1027">
                                            <p:txEl>
                                              <p:pRg st="0" end="0"/>
                                            </p:txEl>
                                          </p:spTgt>
                                        </p:tgtEl>
                                        <p:attrNameLst>
                                          <p:attrName>style.visibility</p:attrName>
                                        </p:attrNameLst>
                                      </p:cBhvr>
                                      <p:to>
                                        <p:strVal val="hidden"/>
                                      </p:to>
                                    </p:set>
                                  </p:childTnLst>
                                </p:cTn>
                              </p:par>
                              <p:par>
                                <p:cTn id="57" presetID="39" presetClass="exit" presetSubtype="0" decel="100000" fill="hold" grpId="1" nodeType="withEffect">
                                  <p:stCondLst>
                                    <p:cond delay="0"/>
                                  </p:stCondLst>
                                  <p:childTnLst>
                                    <p:anim calcmode="lin" valueType="num">
                                      <p:cBhvr>
                                        <p:cTn id="58" dur="500" fill="hold"/>
                                        <p:tgtEl>
                                          <p:spTgt spid="1027">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9" dur="500" fill="hold"/>
                                        <p:tgtEl>
                                          <p:spTgt spid="1027">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0" dur="500" fill="hold"/>
                                        <p:tgtEl>
                                          <p:spTgt spid="1027">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61" dur="500" fill="hold"/>
                                        <p:tgtEl>
                                          <p:spTgt spid="1027">
                                            <p:txEl>
                                              <p:pRg st="1" end="1"/>
                                            </p:txEl>
                                          </p:spTgt>
                                        </p:tgtEl>
                                        <p:attrNameLst>
                                          <p:attrName>ppt_y</p:attrName>
                                        </p:attrNameLst>
                                      </p:cBhvr>
                                      <p:tavLst>
                                        <p:tav tm="0">
                                          <p:val>
                                            <p:strVal val="ppt_y"/>
                                          </p:val>
                                        </p:tav>
                                        <p:tav tm="100000">
                                          <p:val>
                                            <p:strVal val="ppt_y"/>
                                          </p:val>
                                        </p:tav>
                                      </p:tavLst>
                                    </p:anim>
                                    <p:set>
                                      <p:cBhvr>
                                        <p:cTn id="62" dur="1" fill="hold">
                                          <p:stCondLst>
                                            <p:cond delay="499"/>
                                          </p:stCondLst>
                                        </p:cTn>
                                        <p:tgtEl>
                                          <p:spTgt spid="1027">
                                            <p:txEl>
                                              <p:pRg st="1" end="1"/>
                                            </p:txEl>
                                          </p:spTgt>
                                        </p:tgtEl>
                                        <p:attrNameLst>
                                          <p:attrName>style.visibility</p:attrName>
                                        </p:attrNameLst>
                                      </p:cBhvr>
                                      <p:to>
                                        <p:strVal val="hidden"/>
                                      </p:to>
                                    </p:set>
                                  </p:childTnLst>
                                </p:cTn>
                              </p:par>
                              <p:par>
                                <p:cTn id="63" presetID="39" presetClass="exit" presetSubtype="0" decel="100000" fill="hold" grpId="1" nodeType="withEffect">
                                  <p:stCondLst>
                                    <p:cond delay="0"/>
                                  </p:stCondLst>
                                  <p:childTnLst>
                                    <p:anim calcmode="lin" valueType="num">
                                      <p:cBhvr>
                                        <p:cTn id="64" dur="500" fill="hold"/>
                                        <p:tgtEl>
                                          <p:spTgt spid="1027">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5" dur="500" fill="hold"/>
                                        <p:tgtEl>
                                          <p:spTgt spid="1027">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6" dur="500" fill="hold"/>
                                        <p:tgtEl>
                                          <p:spTgt spid="1027">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67" dur="500" fill="hold"/>
                                        <p:tgtEl>
                                          <p:spTgt spid="1027">
                                            <p:txEl>
                                              <p:pRg st="2" end="2"/>
                                            </p:txEl>
                                          </p:spTgt>
                                        </p:tgtEl>
                                        <p:attrNameLst>
                                          <p:attrName>ppt_y</p:attrName>
                                        </p:attrNameLst>
                                      </p:cBhvr>
                                      <p:tavLst>
                                        <p:tav tm="0">
                                          <p:val>
                                            <p:strVal val="ppt_y"/>
                                          </p:val>
                                        </p:tav>
                                        <p:tav tm="100000">
                                          <p:val>
                                            <p:strVal val="ppt_y"/>
                                          </p:val>
                                        </p:tav>
                                      </p:tavLst>
                                    </p:anim>
                                    <p:set>
                                      <p:cBhvr>
                                        <p:cTn id="68" dur="1" fill="hold">
                                          <p:stCondLst>
                                            <p:cond delay="499"/>
                                          </p:stCondLst>
                                        </p:cTn>
                                        <p:tgtEl>
                                          <p:spTgt spid="1027">
                                            <p:txEl>
                                              <p:pRg st="2" end="2"/>
                                            </p:txEl>
                                          </p:spTgt>
                                        </p:tgtEl>
                                        <p:attrNameLst>
                                          <p:attrName>style.visibility</p:attrName>
                                        </p:attrNameLst>
                                      </p:cBhvr>
                                      <p:to>
                                        <p:strVal val="hidden"/>
                                      </p:to>
                                    </p:set>
                                  </p:childTnLst>
                                </p:cTn>
                              </p:par>
                              <p:par>
                                <p:cTn id="69" presetID="39" presetClass="exit" presetSubtype="0" decel="100000" fill="hold" grpId="1" nodeType="withEffect">
                                  <p:stCondLst>
                                    <p:cond delay="0"/>
                                  </p:stCondLst>
                                  <p:childTnLst>
                                    <p:anim calcmode="lin" valueType="num">
                                      <p:cBhvr>
                                        <p:cTn id="70" dur="500" fill="hold"/>
                                        <p:tgtEl>
                                          <p:spTgt spid="1027">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1" dur="500" fill="hold"/>
                                        <p:tgtEl>
                                          <p:spTgt spid="1027">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2" dur="500" fill="hold"/>
                                        <p:tgtEl>
                                          <p:spTgt spid="1027">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73" dur="500" fill="hold"/>
                                        <p:tgtEl>
                                          <p:spTgt spid="1027">
                                            <p:txEl>
                                              <p:pRg st="3" end="3"/>
                                            </p:txEl>
                                          </p:spTgt>
                                        </p:tgtEl>
                                        <p:attrNameLst>
                                          <p:attrName>ppt_y</p:attrName>
                                        </p:attrNameLst>
                                      </p:cBhvr>
                                      <p:tavLst>
                                        <p:tav tm="0">
                                          <p:val>
                                            <p:strVal val="ppt_y"/>
                                          </p:val>
                                        </p:tav>
                                        <p:tav tm="100000">
                                          <p:val>
                                            <p:strVal val="ppt_y"/>
                                          </p:val>
                                        </p:tav>
                                      </p:tavLst>
                                    </p:anim>
                                    <p:set>
                                      <p:cBhvr>
                                        <p:cTn id="74" dur="1" fill="hold">
                                          <p:stCondLst>
                                            <p:cond delay="499"/>
                                          </p:stCondLst>
                                        </p:cTn>
                                        <p:tgtEl>
                                          <p:spTgt spid="1027">
                                            <p:txEl>
                                              <p:pRg st="3" end="3"/>
                                            </p:txEl>
                                          </p:spTgt>
                                        </p:tgtEl>
                                        <p:attrNameLst>
                                          <p:attrName>style.visibility</p:attrName>
                                        </p:attrNameLst>
                                      </p:cBhvr>
                                      <p:to>
                                        <p:strVal val="hidden"/>
                                      </p:to>
                                    </p:set>
                                  </p:childTnLst>
                                </p:cTn>
                              </p:par>
                              <p:par>
                                <p:cTn id="75" presetID="39" presetClass="exit" presetSubtype="0" decel="100000" fill="hold" grpId="1" nodeType="withEffect">
                                  <p:stCondLst>
                                    <p:cond delay="0"/>
                                  </p:stCondLst>
                                  <p:childTnLst>
                                    <p:anim calcmode="lin" valueType="num">
                                      <p:cBhvr>
                                        <p:cTn id="76" dur="500" fill="hold"/>
                                        <p:tgtEl>
                                          <p:spTgt spid="1027">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7" dur="500" fill="hold"/>
                                        <p:tgtEl>
                                          <p:spTgt spid="1027">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8" dur="500" fill="hold"/>
                                        <p:tgtEl>
                                          <p:spTgt spid="1027">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79" dur="500" fill="hold"/>
                                        <p:tgtEl>
                                          <p:spTgt spid="1027">
                                            <p:txEl>
                                              <p:pRg st="4" end="4"/>
                                            </p:txEl>
                                          </p:spTgt>
                                        </p:tgtEl>
                                        <p:attrNameLst>
                                          <p:attrName>ppt_y</p:attrName>
                                        </p:attrNameLst>
                                      </p:cBhvr>
                                      <p:tavLst>
                                        <p:tav tm="0">
                                          <p:val>
                                            <p:strVal val="ppt_y"/>
                                          </p:val>
                                        </p:tav>
                                        <p:tav tm="100000">
                                          <p:val>
                                            <p:strVal val="ppt_y"/>
                                          </p:val>
                                        </p:tav>
                                      </p:tavLst>
                                    </p:anim>
                                    <p:set>
                                      <p:cBhvr>
                                        <p:cTn id="80" dur="1" fill="hold">
                                          <p:stCondLst>
                                            <p:cond delay="499"/>
                                          </p:stCondLst>
                                        </p:cTn>
                                        <p:tgtEl>
                                          <p:spTgt spid="102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6" grpId="1"/>
      <p:bldP spid="1027" grpId="0" build="p">
        <p:tmplLst>
          <p:tmpl lvl="1">
            <p:tnLst>
              <p:par>
                <p:cTn presetID="39" presetClass="entr" presetSubtype="0" accel="10000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 lvl="2">
            <p:tnLst>
              <p:par>
                <p:cTn presetID="39" presetClass="entr" presetSubtype="0" ac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39" presetClass="entr" presetSubtype="0" ac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39" presetClass="entr" presetSubtype="0" ac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39" presetClass="entr" presetSubtype="0" ac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childTnLst>
                </p:cTn>
              </p:par>
            </p:tnLst>
          </p:tmpl>
        </p:tmplLst>
      </p:bldP>
      <p:bldP spid="1027" grpId="1" build="allAtOnce">
        <p:tmplLst>
          <p:tmpl lvl="1">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 lvl="2">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 lvl="3">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 lvl="4">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 lvl="5">
            <p:tnLst>
              <p:par>
                <p:cTn presetID="39" presetClass="exit" presetSubtype="0" decel="100000" fill="hold" nodeType="withEffect">
                  <p:stCondLst>
                    <p:cond delay="0"/>
                  </p:stCondLst>
                  <p:childTnLst>
                    <p:anim calcmode="lin" valueType="num">
                      <p:cBhvr>
                        <p:cTn dur="500" fill="hold"/>
                        <p:tgtEl>
                          <p:spTgt spid="1027"/>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7"/>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7"/>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7"/>
                        </p:tgtEl>
                        <p:attrNameLst>
                          <p:attrName>ppt_y</p:attrName>
                        </p:attrNameLst>
                      </p:cBhvr>
                      <p:tavLst>
                        <p:tav tm="0">
                          <p:val>
                            <p:strVal val="ppt_y"/>
                          </p:val>
                        </p:tav>
                        <p:tav tm="100000">
                          <p:val>
                            <p:strVal val="ppt_y"/>
                          </p:val>
                        </p:tav>
                      </p:tavLst>
                    </p:anim>
                    <p:set>
                      <p:cBhvr>
                        <p:cTn dur="1" fill="hold">
                          <p:stCondLst>
                            <p:cond delay="499"/>
                          </p:stCondLst>
                        </p:cTn>
                        <p:tgtEl>
                          <p:spTgt spid="1027"/>
                        </p:tgtEl>
                        <p:attrNameLst>
                          <p:attrName>style.visibility</p:attrName>
                        </p:attrNameLst>
                      </p:cBhvr>
                      <p:to>
                        <p:strVal val="hidden"/>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051"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0964"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endParaRPr lang="tr-TR"/>
          </a:p>
        </p:txBody>
      </p:sp>
      <p:sp>
        <p:nvSpPr>
          <p:cNvPr id="40965"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tr-TR"/>
          </a:p>
        </p:txBody>
      </p:sp>
      <p:sp>
        <p:nvSpPr>
          <p:cNvPr id="40966"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C798371D-E0DA-41C4-A3B8-EC8C8333CE25}"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solidFill>
                <a:srgbClr val="000000"/>
              </a:solidFill>
            </a:endParaRPr>
          </a:p>
        </p:txBody>
      </p:sp>
      <p:sp>
        <p:nvSpPr>
          <p:cNvPr id="819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tr-TR">
              <a:solidFill>
                <a:srgbClr val="000000"/>
              </a:solidFill>
            </a:endParaRPr>
          </a:p>
        </p:txBody>
      </p:sp>
      <p:sp>
        <p:nvSpPr>
          <p:cNvPr id="819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B74675-8F5B-407A-90B3-1B5C2CCC54AB}" type="slidenum">
              <a:rPr lang="tr-TR" smtClean="0">
                <a:solidFill>
                  <a:srgbClr val="000000"/>
                </a:solidFill>
                <a:latin typeface="Arial" panose="020B0604020202020204" pitchFamily="34" charset="0"/>
              </a:rPr>
              <a:pPr/>
              <a:t>‹#›</a:t>
            </a:fld>
            <a:endParaRPr lang="tr-TR" smtClean="0">
              <a:solidFill>
                <a:srgbClr val="000000"/>
              </a:solidFill>
              <a:latin typeface="Arial" panose="020B0604020202020204" pitchFamily="34" charset="0"/>
            </a:endParaRPr>
          </a:p>
        </p:txBody>
      </p:sp>
      <p:pic>
        <p:nvPicPr>
          <p:cNvPr id="1031" name="Picture 7" descr="presentation_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7449031"/>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solidFill>
                <a:srgbClr val="000000"/>
              </a:solidFill>
            </a:endParaRPr>
          </a:p>
        </p:txBody>
      </p:sp>
      <p:sp>
        <p:nvSpPr>
          <p:cNvPr id="819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tr-TR">
              <a:solidFill>
                <a:srgbClr val="000000"/>
              </a:solidFill>
            </a:endParaRPr>
          </a:p>
        </p:txBody>
      </p:sp>
      <p:sp>
        <p:nvSpPr>
          <p:cNvPr id="819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B74675-8F5B-407A-90B3-1B5C2CCC54AB}" type="slidenum">
              <a:rPr lang="tr-TR" smtClean="0">
                <a:solidFill>
                  <a:srgbClr val="000000"/>
                </a:solidFill>
                <a:latin typeface="Arial" panose="020B0604020202020204" pitchFamily="34" charset="0"/>
              </a:rPr>
              <a:pPr/>
              <a:t>‹#›</a:t>
            </a:fld>
            <a:endParaRPr lang="tr-TR" smtClean="0">
              <a:solidFill>
                <a:srgbClr val="000000"/>
              </a:solidFill>
              <a:latin typeface="Arial" panose="020B0604020202020204" pitchFamily="34" charset="0"/>
            </a:endParaRPr>
          </a:p>
        </p:txBody>
      </p:sp>
      <p:pic>
        <p:nvPicPr>
          <p:cNvPr id="1031" name="Picture 7" descr="presentation_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9546797"/>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solidFill>
                <a:srgbClr val="000000"/>
              </a:solidFill>
            </a:endParaRPr>
          </a:p>
        </p:txBody>
      </p:sp>
      <p:sp>
        <p:nvSpPr>
          <p:cNvPr id="819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tr-TR">
              <a:solidFill>
                <a:srgbClr val="000000"/>
              </a:solidFill>
            </a:endParaRPr>
          </a:p>
        </p:txBody>
      </p:sp>
      <p:sp>
        <p:nvSpPr>
          <p:cNvPr id="819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B74675-8F5B-407A-90B3-1B5C2CCC54AB}" type="slidenum">
              <a:rPr lang="tr-TR" smtClean="0">
                <a:solidFill>
                  <a:srgbClr val="000000"/>
                </a:solidFill>
                <a:latin typeface="Arial" panose="020B0604020202020204" pitchFamily="34" charset="0"/>
              </a:rPr>
              <a:pPr/>
              <a:t>‹#›</a:t>
            </a:fld>
            <a:endParaRPr lang="tr-TR" smtClean="0">
              <a:solidFill>
                <a:srgbClr val="000000"/>
              </a:solidFill>
              <a:latin typeface="Arial" panose="020B0604020202020204" pitchFamily="34" charset="0"/>
            </a:endParaRPr>
          </a:p>
        </p:txBody>
      </p:sp>
      <p:pic>
        <p:nvPicPr>
          <p:cNvPr id="1031" name="Picture 7" descr="presentation_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6417085"/>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mailto:ihk41gozlemci@gmail.com"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701238" y="3291830"/>
            <a:ext cx="7358063" cy="2031325"/>
          </a:xfrm>
          <a:prstGeom prst="rect">
            <a:avLst/>
          </a:prstGeom>
          <a:noFill/>
          <a:ln w="9525">
            <a:noFill/>
            <a:miter lim="800000"/>
            <a:headEnd/>
            <a:tailEnd/>
          </a:ln>
        </p:spPr>
        <p:txBody>
          <a:bodyPr>
            <a:spAutoFit/>
          </a:bodyPr>
          <a:lstStyle/>
          <a:p>
            <a:pPr algn="ctr"/>
            <a:r>
              <a:rPr lang="tr-TR" sz="3000" b="1" dirty="0">
                <a:solidFill>
                  <a:schemeClr val="bg1"/>
                </a:solidFill>
              </a:rPr>
              <a:t> </a:t>
            </a:r>
            <a:r>
              <a:rPr lang="tr-TR" sz="3200" b="1" dirty="0">
                <a:solidFill>
                  <a:schemeClr val="bg1"/>
                </a:solidFill>
                <a:latin typeface="Arial Black" pitchFamily="34" charset="0"/>
                <a:cs typeface="Times New Roman" pitchFamily="18" charset="0"/>
              </a:rPr>
              <a:t>KOCAELİ İL HAKEM KURULU </a:t>
            </a:r>
            <a:r>
              <a:rPr lang="tr-TR" sz="3200" b="1" dirty="0" smtClean="0">
                <a:solidFill>
                  <a:schemeClr val="bg1"/>
                </a:solidFill>
                <a:latin typeface="Arial Black" pitchFamily="34" charset="0"/>
                <a:cs typeface="Times New Roman" pitchFamily="18" charset="0"/>
              </a:rPr>
              <a:t>   ( </a:t>
            </a:r>
            <a:r>
              <a:rPr lang="tr-TR" sz="3200" b="1" dirty="0">
                <a:solidFill>
                  <a:schemeClr val="bg1"/>
                </a:solidFill>
                <a:latin typeface="Arial Black" pitchFamily="34" charset="0"/>
                <a:cs typeface="Times New Roman" pitchFamily="18" charset="0"/>
              </a:rPr>
              <a:t>2019 – 2020</a:t>
            </a:r>
            <a:r>
              <a:rPr lang="tr-TR" sz="3200" b="1" dirty="0">
                <a:solidFill>
                  <a:schemeClr val="bg1"/>
                </a:solidFill>
                <a:cs typeface="Times New Roman" pitchFamily="18" charset="0"/>
              </a:rPr>
              <a:t> </a:t>
            </a:r>
            <a:r>
              <a:rPr lang="tr-TR" sz="3200" b="1" dirty="0">
                <a:solidFill>
                  <a:schemeClr val="bg1"/>
                </a:solidFill>
                <a:latin typeface="Arial Black" pitchFamily="34" charset="0"/>
                <a:cs typeface="Times New Roman" pitchFamily="18" charset="0"/>
              </a:rPr>
              <a:t>)</a:t>
            </a:r>
          </a:p>
          <a:p>
            <a:pPr algn="ctr"/>
            <a:r>
              <a:rPr lang="tr-TR" sz="3200" b="1" dirty="0" smtClean="0">
                <a:solidFill>
                  <a:schemeClr val="bg1"/>
                </a:solidFill>
                <a:latin typeface="Arial Black" pitchFamily="34" charset="0"/>
                <a:cs typeface="Times New Roman" pitchFamily="18" charset="0"/>
              </a:rPr>
              <a:t>GÖZLEMCİ TALİMATI </a:t>
            </a:r>
            <a:endParaRPr lang="tr-TR" sz="3200" b="1" dirty="0">
              <a:solidFill>
                <a:schemeClr val="bg1"/>
              </a:solidFill>
              <a:latin typeface="Arial Black" pitchFamily="34" charset="0"/>
              <a:cs typeface="Times New Roman" pitchFamily="18" charset="0"/>
            </a:endParaRPr>
          </a:p>
          <a:p>
            <a:pPr algn="ctr"/>
            <a:endParaRPr lang="tr-TR" sz="3000" b="1" dirty="0" smtClean="0">
              <a:solidFill>
                <a:schemeClr val="bg1"/>
              </a:solidFill>
            </a:endParaRPr>
          </a:p>
        </p:txBody>
      </p:sp>
      <p:sp>
        <p:nvSpPr>
          <p:cNvPr id="14340" name="Text Box 4"/>
          <p:cNvSpPr txBox="1">
            <a:spLocks noChangeArrowheads="1"/>
          </p:cNvSpPr>
          <p:nvPr/>
        </p:nvSpPr>
        <p:spPr bwMode="auto">
          <a:xfrm>
            <a:off x="2411760" y="4137924"/>
            <a:ext cx="3937020" cy="400110"/>
          </a:xfrm>
          <a:prstGeom prst="rect">
            <a:avLst/>
          </a:prstGeom>
          <a:noFill/>
          <a:ln w="9525">
            <a:noFill/>
            <a:miter lim="800000"/>
            <a:headEnd/>
            <a:tailEnd/>
          </a:ln>
        </p:spPr>
        <p:txBody>
          <a:bodyPr wrap="square">
            <a:spAutoFit/>
          </a:bodyPr>
          <a:lstStyle/>
          <a:p>
            <a:pPr algn="ctr"/>
            <a:r>
              <a:rPr lang="tr-TR" sz="2000" b="1" smtClean="0">
                <a:solidFill>
                  <a:schemeClr val="bg1"/>
                </a:solidFill>
                <a:latin typeface="Arial Rounded MT Bold" pitchFamily="34" charset="0"/>
              </a:rPr>
              <a:t> </a:t>
            </a:r>
            <a:endParaRPr lang="tr-TR" sz="2000" dirty="0">
              <a:latin typeface="Arial Rounded MT Bold" pitchFamily="34"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solidFill>
                  <a:srgbClr val="0070C0"/>
                </a:solidFill>
                <a:cs typeface="Arial" charset="0"/>
              </a:rPr>
              <a:t/>
            </a:r>
            <a:br>
              <a:rPr lang="tr-TR" sz="2400" b="1" dirty="0" smtClean="0">
                <a:solidFill>
                  <a:srgbClr val="0070C0"/>
                </a:solidFill>
                <a:cs typeface="Arial" charset="0"/>
              </a:rPr>
            </a:br>
            <a:r>
              <a:rPr lang="tr-TR" sz="2400" b="1" dirty="0">
                <a:solidFill>
                  <a:srgbClr val="0070C0"/>
                </a:solidFill>
                <a:cs typeface="Arial" charset="0"/>
              </a:rPr>
              <a:t/>
            </a:r>
            <a:br>
              <a:rPr lang="tr-TR" sz="2400" b="1" dirty="0">
                <a:solidFill>
                  <a:srgbClr val="0070C0"/>
                </a:solidFill>
                <a:cs typeface="Arial" charset="0"/>
              </a:rPr>
            </a:br>
            <a:r>
              <a:rPr lang="tr-TR" sz="2400" b="1" dirty="0" smtClean="0">
                <a:solidFill>
                  <a:srgbClr val="0070C0"/>
                </a:solidFill>
                <a:cs typeface="Arial" charset="0"/>
              </a:rPr>
              <a:t>KOCAELİ </a:t>
            </a:r>
            <a:r>
              <a:rPr lang="tr-TR" sz="2400" b="1" dirty="0">
                <a:solidFill>
                  <a:srgbClr val="0070C0"/>
                </a:solidFill>
                <a:cs typeface="Arial" charset="0"/>
              </a:rPr>
              <a:t>İL HAKEM KURULU</a:t>
            </a:r>
            <a:br>
              <a:rPr lang="tr-TR" sz="2400" b="1" dirty="0">
                <a:solidFill>
                  <a:srgbClr val="0070C0"/>
                </a:solidFill>
                <a:cs typeface="Arial" charset="0"/>
              </a:rPr>
            </a:br>
            <a:r>
              <a:rPr lang="tr-TR" sz="2400" b="1" dirty="0">
                <a:solidFill>
                  <a:srgbClr val="0070C0"/>
                </a:solidFill>
                <a:cs typeface="Arial" charset="0"/>
              </a:rPr>
              <a:t>2019 - 2020 </a:t>
            </a:r>
            <a:r>
              <a:rPr lang="tr-TR" sz="2400" b="1" dirty="0" smtClean="0">
                <a:solidFill>
                  <a:srgbClr val="0070C0"/>
                </a:solidFill>
                <a:cs typeface="Arial" charset="0"/>
              </a:rPr>
              <a:t>GÖZLEMCİ TALİMATLARI</a:t>
            </a:r>
            <a:r>
              <a:rPr lang="tr-TR" b="1" dirty="0">
                <a:solidFill>
                  <a:srgbClr val="0070C0"/>
                </a:solidFill>
                <a:cs typeface="Arial" charset="0"/>
              </a:rPr>
              <a:t/>
            </a:r>
            <a:br>
              <a:rPr lang="tr-TR" b="1" dirty="0">
                <a:solidFill>
                  <a:srgbClr val="0070C0"/>
                </a:solidFill>
                <a:cs typeface="Arial" charset="0"/>
              </a:rPr>
            </a:br>
            <a:endParaRPr lang="tr-TR" dirty="0"/>
          </a:p>
        </p:txBody>
      </p:sp>
      <p:sp>
        <p:nvSpPr>
          <p:cNvPr id="3" name="İçerik Yer Tutucusu 2"/>
          <p:cNvSpPr>
            <a:spLocks noGrp="1"/>
          </p:cNvSpPr>
          <p:nvPr>
            <p:ph idx="1"/>
          </p:nvPr>
        </p:nvSpPr>
        <p:spPr>
          <a:xfrm>
            <a:off x="467544" y="1275606"/>
            <a:ext cx="8229600" cy="3394472"/>
          </a:xfrm>
        </p:spPr>
        <p:txBody>
          <a:bodyPr/>
          <a:lstStyle/>
          <a:p>
            <a:pPr eaLnBrk="1" hangingPunct="1"/>
            <a:r>
              <a:rPr lang="tr-TR" sz="1400" b="1" dirty="0">
                <a:solidFill>
                  <a:srgbClr val="FF0000"/>
                </a:solidFill>
              </a:rPr>
              <a:t>1- </a:t>
            </a:r>
            <a:r>
              <a:rPr lang="tr-TR" sz="1400" b="1" dirty="0"/>
              <a:t>Mazeretler; Salı günü en geç saat: 20:00’a kadar,</a:t>
            </a:r>
            <a:r>
              <a:rPr lang="tr-TR" sz="1400" dirty="0"/>
              <a:t> </a:t>
            </a:r>
            <a:r>
              <a:rPr lang="tr-TR" sz="1400" b="1" dirty="0"/>
              <a:t>İl Hakem Kurulu Sitesine yazılmalıdır. Özel durumlarda, </a:t>
            </a:r>
            <a:r>
              <a:rPr lang="tr-TR" sz="1400" b="1" dirty="0" err="1"/>
              <a:t>GAS’a</a:t>
            </a:r>
            <a:r>
              <a:rPr lang="tr-TR" sz="1400" b="1" dirty="0"/>
              <a:t> bilgi verilecek </a:t>
            </a:r>
            <a:r>
              <a:rPr lang="tr-TR" sz="1400" dirty="0"/>
              <a:t>ve </a:t>
            </a:r>
            <a:r>
              <a:rPr lang="tr-TR" sz="1400" b="1" dirty="0"/>
              <a:t>bilahare mail (</a:t>
            </a:r>
            <a:r>
              <a:rPr lang="tr-TR" sz="1400" b="1" dirty="0">
                <a:hlinkClick r:id="rId2"/>
              </a:rPr>
              <a:t>daimitaskin@hotmail.com</a:t>
            </a:r>
            <a:r>
              <a:rPr lang="tr-TR" sz="1400" b="1" dirty="0"/>
              <a:t>) ile İl Hakem Kuruluna iletilecektir.</a:t>
            </a:r>
          </a:p>
          <a:p>
            <a:pPr eaLnBrk="1" hangingPunct="1"/>
            <a:endParaRPr lang="tr-TR" sz="1400" b="1" dirty="0"/>
          </a:p>
          <a:p>
            <a:pPr eaLnBrk="1" hangingPunct="1"/>
            <a:r>
              <a:rPr lang="tr-TR" sz="1400" b="1" dirty="0">
                <a:solidFill>
                  <a:srgbClr val="CC0000"/>
                </a:solidFill>
              </a:rPr>
              <a:t>2- </a:t>
            </a:r>
            <a:r>
              <a:rPr lang="tr-TR" sz="1400" b="1" dirty="0"/>
              <a:t>Tebliğ edilen müsabakanın iadesi, sadece olağan üstü durumlarda değiştirilir. Bu mazeretler gözlemci atama sorumlusu S</a:t>
            </a:r>
            <a:r>
              <a:rPr lang="tr-TR" sz="1400" b="1" dirty="0" smtClean="0"/>
              <a:t>ayın </a:t>
            </a:r>
            <a:r>
              <a:rPr lang="tr-TR" sz="1400" b="1" dirty="0"/>
              <a:t> </a:t>
            </a:r>
            <a:r>
              <a:rPr lang="tr-TR" sz="1400" b="1" dirty="0" smtClean="0"/>
              <a:t>Daimi </a:t>
            </a:r>
            <a:r>
              <a:rPr lang="tr-TR" sz="1400" b="1" dirty="0"/>
              <a:t>Taşkın’a  bildirilecektir</a:t>
            </a:r>
            <a:r>
              <a:rPr lang="tr-TR" sz="1400" dirty="0"/>
              <a:t>.</a:t>
            </a:r>
          </a:p>
          <a:p>
            <a:pPr eaLnBrk="1" hangingPunct="1"/>
            <a:endParaRPr lang="tr-TR" sz="1400" dirty="0"/>
          </a:p>
          <a:p>
            <a:pPr eaLnBrk="1" hangingPunct="1"/>
            <a:r>
              <a:rPr lang="tr-TR" sz="1400" b="1" dirty="0">
                <a:solidFill>
                  <a:srgbClr val="CC0000"/>
                </a:solidFill>
              </a:rPr>
              <a:t>3- </a:t>
            </a:r>
            <a:r>
              <a:rPr lang="tr-TR" sz="1400" b="1" dirty="0"/>
              <a:t>Gözlemci atamaları Perşembe gecesi </a:t>
            </a:r>
            <a:r>
              <a:rPr lang="tr-TR" sz="1400" b="1" dirty="0" smtClean="0"/>
              <a:t> </a:t>
            </a:r>
            <a:r>
              <a:rPr lang="tr-TR" sz="1400" b="1" dirty="0" smtClean="0">
                <a:solidFill>
                  <a:srgbClr val="FF0000"/>
                </a:solidFill>
              </a:rPr>
              <a:t>İHK</a:t>
            </a:r>
            <a:r>
              <a:rPr lang="tr-TR" sz="1400" b="1" dirty="0" smtClean="0"/>
              <a:t> </a:t>
            </a:r>
            <a:r>
              <a:rPr lang="tr-TR" sz="1400" b="1" dirty="0"/>
              <a:t>sitesinden tebliğ edilecektir</a:t>
            </a:r>
            <a:r>
              <a:rPr lang="tr-TR" sz="1400" b="1" dirty="0" smtClean="0"/>
              <a:t>.</a:t>
            </a:r>
          </a:p>
          <a:p>
            <a:pPr eaLnBrk="1" hangingPunct="1"/>
            <a:endParaRPr lang="tr-TR" sz="1400" b="1" dirty="0" smtClean="0"/>
          </a:p>
          <a:p>
            <a:pPr eaLnBrk="1" hangingPunct="1"/>
            <a:r>
              <a:rPr lang="tr-TR" sz="1400" b="1" dirty="0" smtClean="0">
                <a:solidFill>
                  <a:srgbClr val="FF0000"/>
                </a:solidFill>
              </a:rPr>
              <a:t>4- </a:t>
            </a:r>
            <a:r>
              <a:rPr lang="tr-TR" sz="1400" b="1" dirty="0"/>
              <a:t>Maçlarınızı Cuma akşamı saat </a:t>
            </a:r>
            <a:r>
              <a:rPr lang="tr-TR" sz="1400" b="1" dirty="0" smtClean="0"/>
              <a:t> 20.00 </a:t>
            </a:r>
            <a:r>
              <a:rPr lang="tr-TR" sz="1400" b="1" dirty="0"/>
              <a:t>kadar onaylayınız.</a:t>
            </a:r>
          </a:p>
          <a:p>
            <a:pPr eaLnBrk="1" hangingPunct="1"/>
            <a:endParaRPr lang="tr-TR" sz="1400" b="1" dirty="0"/>
          </a:p>
          <a:p>
            <a:pPr eaLnBrk="1" hangingPunct="1"/>
            <a:r>
              <a:rPr lang="tr-TR" sz="1400" b="1" dirty="0">
                <a:solidFill>
                  <a:srgbClr val="CC0000"/>
                </a:solidFill>
              </a:rPr>
              <a:t>5</a:t>
            </a:r>
            <a:r>
              <a:rPr lang="tr-TR" sz="1400" b="1" dirty="0" smtClean="0">
                <a:solidFill>
                  <a:srgbClr val="CC0000"/>
                </a:solidFill>
              </a:rPr>
              <a:t>- </a:t>
            </a:r>
            <a:r>
              <a:rPr lang="tr-TR" sz="1400" b="1" dirty="0"/>
              <a:t>Müsabaka başlama saatinden 1 saat önce sahada hazır bulununuz</a:t>
            </a:r>
            <a:r>
              <a:rPr lang="tr-TR" sz="1400" b="1" dirty="0" smtClean="0"/>
              <a:t>.</a:t>
            </a:r>
          </a:p>
          <a:p>
            <a:pPr eaLnBrk="1" hangingPunct="1"/>
            <a:endParaRPr lang="tr-TR" sz="1400" b="1" dirty="0"/>
          </a:p>
          <a:p>
            <a:pPr eaLnBrk="1" hangingPunct="1"/>
            <a:r>
              <a:rPr lang="tr-TR" sz="1400" b="1" dirty="0" smtClean="0">
                <a:solidFill>
                  <a:srgbClr val="CC0000"/>
                </a:solidFill>
              </a:rPr>
              <a:t>6</a:t>
            </a:r>
            <a:r>
              <a:rPr lang="tr-TR" sz="1400" b="1" dirty="0" smtClean="0">
                <a:solidFill>
                  <a:srgbClr val="CC0000"/>
                </a:solidFill>
              </a:rPr>
              <a:t>- </a:t>
            </a:r>
            <a:r>
              <a:rPr lang="tr-TR" sz="1400" b="1" dirty="0"/>
              <a:t>Devre arasında,  çok önemli bir olay olmadıkça, Hakem odasına girmeyiniz.</a:t>
            </a:r>
            <a:r>
              <a:rPr lang="tr-TR" sz="1400" dirty="0"/>
              <a:t> </a:t>
            </a:r>
          </a:p>
          <a:p>
            <a:pPr eaLnBrk="1" hangingPunct="1"/>
            <a:endParaRPr lang="tr-TR" sz="1400" b="1" dirty="0">
              <a:solidFill>
                <a:srgbClr val="CC0000"/>
              </a:solidFill>
            </a:endParaRPr>
          </a:p>
          <a:p>
            <a:pPr marL="0" indent="0">
              <a:buNone/>
            </a:pPr>
            <a:endParaRPr lang="tr-TR" sz="1400" dirty="0"/>
          </a:p>
        </p:txBody>
      </p:sp>
    </p:spTree>
    <p:extLst>
      <p:ext uri="{BB962C8B-B14F-4D97-AF65-F5344CB8AC3E}">
        <p14:creationId xmlns:p14="http://schemas.microsoft.com/office/powerpoint/2010/main" val="1586109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83517"/>
            <a:ext cx="8229600" cy="579711"/>
          </a:xfrm>
        </p:spPr>
        <p:txBody>
          <a:bodyPr/>
          <a:lstStyle/>
          <a:p>
            <a:r>
              <a:rPr lang="tr-TR" sz="2400" b="1" dirty="0" smtClean="0">
                <a:solidFill>
                  <a:srgbClr val="0070C0"/>
                </a:solidFill>
                <a:cs typeface="Arial" charset="0"/>
              </a:rPr>
              <a:t/>
            </a:r>
            <a:br>
              <a:rPr lang="tr-TR" sz="2400" b="1" dirty="0" smtClean="0">
                <a:solidFill>
                  <a:srgbClr val="0070C0"/>
                </a:solidFill>
                <a:cs typeface="Arial" charset="0"/>
              </a:rPr>
            </a:br>
            <a:r>
              <a:rPr lang="tr-TR" sz="2400" b="1" dirty="0">
                <a:solidFill>
                  <a:srgbClr val="0070C0"/>
                </a:solidFill>
                <a:cs typeface="Arial" charset="0"/>
              </a:rPr>
              <a:t/>
            </a:r>
            <a:br>
              <a:rPr lang="tr-TR" sz="2400" b="1" dirty="0">
                <a:solidFill>
                  <a:srgbClr val="0070C0"/>
                </a:solidFill>
                <a:cs typeface="Arial" charset="0"/>
              </a:rPr>
            </a:br>
            <a:r>
              <a:rPr lang="tr-TR" sz="2400" b="1" dirty="0" smtClean="0">
                <a:solidFill>
                  <a:srgbClr val="0070C0"/>
                </a:solidFill>
                <a:cs typeface="Arial" charset="0"/>
              </a:rPr>
              <a:t>KOCAELİ </a:t>
            </a:r>
            <a:r>
              <a:rPr lang="tr-TR" sz="2400" b="1" dirty="0">
                <a:solidFill>
                  <a:srgbClr val="0070C0"/>
                </a:solidFill>
                <a:cs typeface="Arial" charset="0"/>
              </a:rPr>
              <a:t>İL HAKEM KURULU</a:t>
            </a:r>
            <a:r>
              <a:rPr lang="tr-TR" b="1" dirty="0">
                <a:solidFill>
                  <a:srgbClr val="0070C0"/>
                </a:solidFill>
                <a:cs typeface="Arial" charset="0"/>
              </a:rPr>
              <a:t/>
            </a:r>
            <a:br>
              <a:rPr lang="tr-TR" b="1" dirty="0">
                <a:solidFill>
                  <a:srgbClr val="0070C0"/>
                </a:solidFill>
                <a:cs typeface="Arial" charset="0"/>
              </a:rPr>
            </a:br>
            <a:r>
              <a:rPr lang="tr-TR" sz="2400" b="1" dirty="0">
                <a:solidFill>
                  <a:srgbClr val="0070C0"/>
                </a:solidFill>
                <a:cs typeface="Arial" charset="0"/>
              </a:rPr>
              <a:t>2019 - 2020 </a:t>
            </a:r>
            <a:r>
              <a:rPr lang="tr-TR" sz="2400" b="1" dirty="0" smtClean="0">
                <a:solidFill>
                  <a:srgbClr val="0070C0"/>
                </a:solidFill>
                <a:cs typeface="Arial" charset="0"/>
              </a:rPr>
              <a:t>GÖZLEMCİ TALİMATLARI</a:t>
            </a:r>
            <a:r>
              <a:rPr lang="tr-TR" b="1" dirty="0">
                <a:solidFill>
                  <a:srgbClr val="0070C0"/>
                </a:solidFill>
                <a:cs typeface="Arial" charset="0"/>
              </a:rPr>
              <a:t/>
            </a:r>
            <a:br>
              <a:rPr lang="tr-TR" b="1" dirty="0">
                <a:solidFill>
                  <a:srgbClr val="0070C0"/>
                </a:solidFill>
                <a:cs typeface="Arial" charset="0"/>
              </a:rPr>
            </a:br>
            <a:endParaRPr lang="tr-TR" dirty="0"/>
          </a:p>
        </p:txBody>
      </p:sp>
      <p:sp>
        <p:nvSpPr>
          <p:cNvPr id="3" name="İçerik Yer Tutucusu 2"/>
          <p:cNvSpPr>
            <a:spLocks noGrp="1"/>
          </p:cNvSpPr>
          <p:nvPr>
            <p:ph idx="1"/>
          </p:nvPr>
        </p:nvSpPr>
        <p:spPr/>
        <p:txBody>
          <a:bodyPr/>
          <a:lstStyle/>
          <a:p>
            <a:pPr eaLnBrk="1" hangingPunct="1"/>
            <a:r>
              <a:rPr lang="tr-TR" sz="1400" b="1" dirty="0">
                <a:solidFill>
                  <a:srgbClr val="CC0000"/>
                </a:solidFill>
              </a:rPr>
              <a:t>7</a:t>
            </a:r>
            <a:r>
              <a:rPr lang="tr-TR" sz="1400" b="1" dirty="0" smtClean="0">
                <a:solidFill>
                  <a:srgbClr val="CC0000"/>
                </a:solidFill>
              </a:rPr>
              <a:t>-</a:t>
            </a:r>
            <a:r>
              <a:rPr lang="tr-TR" sz="1400" b="1" dirty="0" smtClean="0"/>
              <a:t> </a:t>
            </a:r>
            <a:r>
              <a:rPr lang="tr-TR" sz="1400" b="1" dirty="0"/>
              <a:t>Titiz ve sağlıklı not tutunuz. Maçta etrafınızla konuşarak konsantrasyon kaybı yaşamayınız.</a:t>
            </a:r>
          </a:p>
          <a:p>
            <a:pPr eaLnBrk="1" hangingPunct="1"/>
            <a:endParaRPr lang="tr-TR" sz="1400" b="1" dirty="0"/>
          </a:p>
          <a:p>
            <a:pPr eaLnBrk="1" hangingPunct="1"/>
            <a:r>
              <a:rPr lang="tr-TR" sz="1400" b="1" dirty="0">
                <a:solidFill>
                  <a:srgbClr val="CC0000"/>
                </a:solidFill>
              </a:rPr>
              <a:t>8</a:t>
            </a:r>
            <a:r>
              <a:rPr lang="tr-TR" sz="1400" b="1" dirty="0" smtClean="0">
                <a:solidFill>
                  <a:srgbClr val="CC0000"/>
                </a:solidFill>
              </a:rPr>
              <a:t>- </a:t>
            </a:r>
            <a:r>
              <a:rPr lang="tr-TR" sz="1400" b="1" dirty="0"/>
              <a:t>Müsabakayı kendinize uygun bir yer bularak ve ayrıca sahayı tam görebileceğiniz bir yerden seyrediniz.</a:t>
            </a:r>
          </a:p>
          <a:p>
            <a:pPr eaLnBrk="1" hangingPunct="1"/>
            <a:endParaRPr lang="tr-TR" sz="1400" b="1" dirty="0"/>
          </a:p>
          <a:p>
            <a:pPr eaLnBrk="1" hangingPunct="1"/>
            <a:r>
              <a:rPr lang="tr-TR" sz="1400" b="1" dirty="0">
                <a:solidFill>
                  <a:srgbClr val="CC0000"/>
                </a:solidFill>
              </a:rPr>
              <a:t>9</a:t>
            </a:r>
            <a:r>
              <a:rPr lang="tr-TR" sz="1400" b="1" dirty="0" smtClean="0">
                <a:solidFill>
                  <a:srgbClr val="CC0000"/>
                </a:solidFill>
              </a:rPr>
              <a:t>- </a:t>
            </a:r>
            <a:r>
              <a:rPr lang="tr-TR" sz="1400" b="1" dirty="0"/>
              <a:t>Maçtan sonra Hakem odasına </a:t>
            </a:r>
            <a:r>
              <a:rPr lang="tr-TR" sz="1400" b="1" dirty="0" smtClean="0"/>
              <a:t> makul </a:t>
            </a:r>
            <a:r>
              <a:rPr lang="tr-TR" sz="1400" b="1" dirty="0"/>
              <a:t>bir süre geçtikten sonra giderek. Hakemlerle skor, sarı - kırmızı kart sayılarını, numaralarını ve varsa olayları konuşarak teyit ediniz. (olaylı </a:t>
            </a:r>
            <a:r>
              <a:rPr lang="tr-TR" sz="1400" b="1" dirty="0" smtClean="0"/>
              <a:t>maçlarda </a:t>
            </a:r>
            <a:r>
              <a:rPr lang="tr-TR" sz="1400" b="1" dirty="0"/>
              <a:t>ortam </a:t>
            </a:r>
            <a:r>
              <a:rPr lang="tr-TR" sz="1400" b="1" dirty="0" smtClean="0"/>
              <a:t>sakinleştikten sonra </a:t>
            </a:r>
            <a:r>
              <a:rPr lang="tr-TR" sz="1400" b="1" dirty="0"/>
              <a:t>içeri girin)</a:t>
            </a:r>
          </a:p>
          <a:p>
            <a:pPr eaLnBrk="1" hangingPunct="1"/>
            <a:endParaRPr lang="tr-TR" sz="1400" b="1" dirty="0"/>
          </a:p>
          <a:p>
            <a:pPr eaLnBrk="1" hangingPunct="1"/>
            <a:r>
              <a:rPr lang="tr-TR" sz="1400" b="1" dirty="0" smtClean="0">
                <a:solidFill>
                  <a:srgbClr val="FF0000"/>
                </a:solidFill>
              </a:rPr>
              <a:t>10</a:t>
            </a:r>
            <a:r>
              <a:rPr lang="tr-TR" sz="1400" b="1" dirty="0" smtClean="0">
                <a:solidFill>
                  <a:srgbClr val="FF0000"/>
                </a:solidFill>
              </a:rPr>
              <a:t>- </a:t>
            </a:r>
            <a:r>
              <a:rPr lang="tr-TR" sz="1400" b="1" dirty="0"/>
              <a:t>İl Hakem Kurulunun haberi ve izni olmadan hiçbir yerde müsabaka yönetmeyiniz. Mutlaka İl Hakem Kurulu başkanından izin alınız. </a:t>
            </a:r>
            <a:r>
              <a:rPr lang="tr-TR" sz="1400" b="1" dirty="0"/>
              <a:t>B</a:t>
            </a:r>
            <a:r>
              <a:rPr lang="tr-TR" sz="1400" b="1" dirty="0" smtClean="0"/>
              <a:t>u </a:t>
            </a:r>
            <a:r>
              <a:rPr lang="tr-TR" sz="1400" b="1" dirty="0"/>
              <a:t>konudaki sorumluluklar şahsınıza ait olacaktır.</a:t>
            </a:r>
          </a:p>
          <a:p>
            <a:pPr marL="0" indent="0">
              <a:buNone/>
            </a:pPr>
            <a:endParaRPr lang="tr-TR" sz="1400" dirty="0"/>
          </a:p>
        </p:txBody>
      </p:sp>
    </p:spTree>
    <p:extLst>
      <p:ext uri="{BB962C8B-B14F-4D97-AF65-F5344CB8AC3E}">
        <p14:creationId xmlns:p14="http://schemas.microsoft.com/office/powerpoint/2010/main" val="624711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solidFill>
                  <a:srgbClr val="0070C0"/>
                </a:solidFill>
                <a:cs typeface="Arial" charset="0"/>
              </a:rPr>
              <a:t/>
            </a:r>
            <a:br>
              <a:rPr lang="tr-TR" sz="2400" b="1" dirty="0" smtClean="0">
                <a:solidFill>
                  <a:srgbClr val="0070C0"/>
                </a:solidFill>
                <a:cs typeface="Arial" charset="0"/>
              </a:rPr>
            </a:br>
            <a:r>
              <a:rPr lang="tr-TR" sz="2400" b="1" dirty="0" smtClean="0">
                <a:solidFill>
                  <a:srgbClr val="0070C0"/>
                </a:solidFill>
                <a:cs typeface="Arial" charset="0"/>
              </a:rPr>
              <a:t>KOCAELİ </a:t>
            </a:r>
            <a:r>
              <a:rPr lang="tr-TR" sz="2400" b="1" dirty="0">
                <a:solidFill>
                  <a:srgbClr val="0070C0"/>
                </a:solidFill>
                <a:cs typeface="Arial" charset="0"/>
              </a:rPr>
              <a:t>İL HAKEM KURULU</a:t>
            </a:r>
            <a:br>
              <a:rPr lang="tr-TR" sz="2400" b="1" dirty="0">
                <a:solidFill>
                  <a:srgbClr val="0070C0"/>
                </a:solidFill>
                <a:cs typeface="Arial" charset="0"/>
              </a:rPr>
            </a:br>
            <a:r>
              <a:rPr lang="tr-TR" sz="2400" b="1" dirty="0">
                <a:solidFill>
                  <a:srgbClr val="0070C0"/>
                </a:solidFill>
                <a:cs typeface="Arial" charset="0"/>
              </a:rPr>
              <a:t>2019 - 2020 </a:t>
            </a:r>
            <a:r>
              <a:rPr lang="tr-TR" sz="2400" b="1" dirty="0" smtClean="0">
                <a:solidFill>
                  <a:srgbClr val="0070C0"/>
                </a:solidFill>
                <a:cs typeface="Arial" charset="0"/>
              </a:rPr>
              <a:t>GÖZLEMCİ TALİMATLARI</a:t>
            </a:r>
            <a:r>
              <a:rPr lang="tr-TR" sz="2400" b="1" dirty="0">
                <a:solidFill>
                  <a:srgbClr val="0070C0"/>
                </a:solidFill>
                <a:cs typeface="Arial" charset="0"/>
              </a:rPr>
              <a:t/>
            </a:r>
            <a:br>
              <a:rPr lang="tr-TR" sz="2400" b="1" dirty="0">
                <a:solidFill>
                  <a:srgbClr val="0070C0"/>
                </a:solidFill>
                <a:cs typeface="Arial" charset="0"/>
              </a:rPr>
            </a:br>
            <a:endParaRPr lang="tr-TR" sz="2400" dirty="0"/>
          </a:p>
        </p:txBody>
      </p:sp>
      <p:sp>
        <p:nvSpPr>
          <p:cNvPr id="3" name="İçerik Yer Tutucusu 2"/>
          <p:cNvSpPr>
            <a:spLocks noGrp="1"/>
          </p:cNvSpPr>
          <p:nvPr>
            <p:ph idx="1"/>
          </p:nvPr>
        </p:nvSpPr>
        <p:spPr/>
        <p:txBody>
          <a:bodyPr/>
          <a:lstStyle/>
          <a:p>
            <a:pPr eaLnBrk="1" hangingPunct="1"/>
            <a:r>
              <a:rPr lang="tr-TR" sz="1400" b="1" dirty="0" smtClean="0">
                <a:solidFill>
                  <a:srgbClr val="FF0000"/>
                </a:solidFill>
              </a:rPr>
              <a:t>11- </a:t>
            </a:r>
            <a:r>
              <a:rPr lang="tr-TR" sz="1400" b="1" dirty="0"/>
              <a:t>Müsabaka tebliğleri yapıldıktan sonra GAS’ </a:t>
            </a:r>
            <a:r>
              <a:rPr lang="tr-TR" sz="1400" b="1" dirty="0" err="1"/>
              <a:t>nın</a:t>
            </a:r>
            <a:r>
              <a:rPr lang="tr-TR" sz="1400" b="1" dirty="0"/>
              <a:t>  haberi olmaksızın hiçbir suretle kendi aranızda görev değişikliği yapmayınız.</a:t>
            </a:r>
          </a:p>
          <a:p>
            <a:pPr eaLnBrk="1" hangingPunct="1"/>
            <a:endParaRPr lang="tr-TR" sz="1400" b="1" dirty="0"/>
          </a:p>
          <a:p>
            <a:pPr eaLnBrk="1" hangingPunct="1"/>
            <a:r>
              <a:rPr lang="tr-TR" sz="1400" b="1" dirty="0" smtClean="0">
                <a:solidFill>
                  <a:srgbClr val="FF0000"/>
                </a:solidFill>
              </a:rPr>
              <a:t>12-</a:t>
            </a:r>
            <a:r>
              <a:rPr lang="tr-TR" sz="1400" b="1" dirty="0" smtClean="0"/>
              <a:t> </a:t>
            </a:r>
            <a:r>
              <a:rPr lang="tr-TR" sz="1400" b="1" dirty="0"/>
              <a:t>Müsabaka tebliğinden sonra müsabaka planı yapınız. Ulaşım, gidiş – dönüş planlarınızı yapınız. Müsabakaya gidişiniz özel araç veya toplu taşıma araçları ile yapabilirsiniz.  </a:t>
            </a:r>
          </a:p>
          <a:p>
            <a:pPr eaLnBrk="1" hangingPunct="1"/>
            <a:endParaRPr lang="tr-TR" sz="1400" b="1" dirty="0">
              <a:solidFill>
                <a:srgbClr val="CC0000"/>
              </a:solidFill>
            </a:endParaRPr>
          </a:p>
          <a:p>
            <a:r>
              <a:rPr lang="tr-TR" sz="1400" b="1" dirty="0" smtClean="0">
                <a:solidFill>
                  <a:srgbClr val="FF0000"/>
                </a:solidFill>
              </a:rPr>
              <a:t>13- </a:t>
            </a:r>
            <a:r>
              <a:rPr lang="tr-TR" sz="1400" b="1" dirty="0"/>
              <a:t>Olaylı müsabakalardan sonra İl Hakem Kurulu Başkanı </a:t>
            </a:r>
            <a:r>
              <a:rPr lang="tr-TR" sz="1400" b="1" dirty="0" smtClean="0"/>
              <a:t>Sayın Orhan </a:t>
            </a:r>
            <a:r>
              <a:rPr lang="tr-TR" sz="1400" b="1" dirty="0" err="1"/>
              <a:t>Günen’i</a:t>
            </a:r>
            <a:r>
              <a:rPr lang="tr-TR" sz="1400" b="1" dirty="0"/>
              <a:t> </a:t>
            </a:r>
            <a:r>
              <a:rPr lang="tr-TR" sz="1400" b="1" dirty="0" smtClean="0"/>
              <a:t> veya </a:t>
            </a:r>
            <a:r>
              <a:rPr lang="tr-TR" sz="1400" b="1" dirty="0"/>
              <a:t>gözlemci atama sorumlusu </a:t>
            </a:r>
            <a:r>
              <a:rPr lang="tr-TR" sz="1400" b="1" dirty="0" smtClean="0"/>
              <a:t>Sayın Daimi </a:t>
            </a:r>
            <a:r>
              <a:rPr lang="tr-TR" sz="1400" b="1" dirty="0"/>
              <a:t>Taşkın’ı arayarak bilgilendiriniz.</a:t>
            </a:r>
          </a:p>
          <a:p>
            <a:endParaRPr lang="tr-TR" sz="1400" b="1" dirty="0"/>
          </a:p>
          <a:p>
            <a:r>
              <a:rPr lang="tr-TR" sz="1400" b="1" dirty="0" smtClean="0">
                <a:solidFill>
                  <a:srgbClr val="FF0000"/>
                </a:solidFill>
              </a:rPr>
              <a:t>14-  </a:t>
            </a:r>
            <a:r>
              <a:rPr lang="tr-TR" sz="1400" b="1" dirty="0"/>
              <a:t>Müsabakaya, günlük kişisel bakımınızı yaparak gidiniz. Kıyafetiniz kurumumuza yakışır şekilde olmasına özen gösteriniz. ( Kot pantolon, kazak, tişört, eşofman ve günlük tıraşsız gitmeyiniz)</a:t>
            </a:r>
          </a:p>
          <a:p>
            <a:pPr marL="0" indent="0">
              <a:buNone/>
            </a:pPr>
            <a:endParaRPr lang="tr-TR" sz="1400" dirty="0"/>
          </a:p>
        </p:txBody>
      </p:sp>
    </p:spTree>
    <p:extLst>
      <p:ext uri="{BB962C8B-B14F-4D97-AF65-F5344CB8AC3E}">
        <p14:creationId xmlns:p14="http://schemas.microsoft.com/office/powerpoint/2010/main" val="4075946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solidFill>
                  <a:srgbClr val="0070C0"/>
                </a:solidFill>
                <a:cs typeface="Arial" charset="0"/>
              </a:rPr>
              <a:t/>
            </a:r>
            <a:br>
              <a:rPr lang="tr-TR" sz="2400" b="1" dirty="0" smtClean="0">
                <a:solidFill>
                  <a:srgbClr val="0070C0"/>
                </a:solidFill>
                <a:cs typeface="Arial" charset="0"/>
              </a:rPr>
            </a:br>
            <a:r>
              <a:rPr lang="tr-TR" sz="2400" b="1" dirty="0" smtClean="0">
                <a:solidFill>
                  <a:srgbClr val="0070C0"/>
                </a:solidFill>
                <a:cs typeface="Arial" charset="0"/>
              </a:rPr>
              <a:t>KOCAELİ </a:t>
            </a:r>
            <a:r>
              <a:rPr lang="tr-TR" sz="2400" b="1" dirty="0">
                <a:solidFill>
                  <a:srgbClr val="0070C0"/>
                </a:solidFill>
                <a:cs typeface="Arial" charset="0"/>
              </a:rPr>
              <a:t>İL HAKEM KURULU</a:t>
            </a:r>
            <a:br>
              <a:rPr lang="tr-TR" sz="2400" b="1" dirty="0">
                <a:solidFill>
                  <a:srgbClr val="0070C0"/>
                </a:solidFill>
                <a:cs typeface="Arial" charset="0"/>
              </a:rPr>
            </a:br>
            <a:r>
              <a:rPr lang="tr-TR" sz="2400" b="1" dirty="0">
                <a:solidFill>
                  <a:srgbClr val="0070C0"/>
                </a:solidFill>
                <a:cs typeface="Arial" charset="0"/>
              </a:rPr>
              <a:t>2019 - 2020 </a:t>
            </a:r>
            <a:r>
              <a:rPr lang="tr-TR" sz="2400" b="1" dirty="0" smtClean="0">
                <a:solidFill>
                  <a:srgbClr val="0070C0"/>
                </a:solidFill>
                <a:cs typeface="Arial" charset="0"/>
              </a:rPr>
              <a:t>GÖZLEMCİ TALİMATLARI</a:t>
            </a:r>
            <a:r>
              <a:rPr lang="tr-TR" sz="2400" b="1" dirty="0">
                <a:solidFill>
                  <a:srgbClr val="0070C0"/>
                </a:solidFill>
                <a:cs typeface="Arial" charset="0"/>
              </a:rPr>
              <a:t/>
            </a:r>
            <a:br>
              <a:rPr lang="tr-TR" sz="2400" b="1" dirty="0">
                <a:solidFill>
                  <a:srgbClr val="0070C0"/>
                </a:solidFill>
                <a:cs typeface="Arial" charset="0"/>
              </a:rPr>
            </a:br>
            <a:endParaRPr lang="tr-TR" sz="2400" dirty="0"/>
          </a:p>
        </p:txBody>
      </p:sp>
      <p:sp>
        <p:nvSpPr>
          <p:cNvPr id="3" name="İçerik Yer Tutucusu 2"/>
          <p:cNvSpPr>
            <a:spLocks noGrp="1"/>
          </p:cNvSpPr>
          <p:nvPr>
            <p:ph idx="1"/>
          </p:nvPr>
        </p:nvSpPr>
        <p:spPr/>
        <p:txBody>
          <a:bodyPr/>
          <a:lstStyle/>
          <a:p>
            <a:pPr algn="just"/>
            <a:r>
              <a:rPr lang="tr-TR" sz="1400" b="1" dirty="0" smtClean="0">
                <a:solidFill>
                  <a:srgbClr val="CC0000"/>
                </a:solidFill>
                <a:cs typeface="Times New Roman" pitchFamily="18" charset="0"/>
              </a:rPr>
              <a:t>15- </a:t>
            </a:r>
            <a:r>
              <a:rPr lang="tr-TR" sz="1400" b="1" dirty="0" smtClean="0"/>
              <a:t>Raporlarınızı </a:t>
            </a:r>
            <a:r>
              <a:rPr lang="tr-TR" sz="1400" b="1" dirty="0"/>
              <a:t>İHK sitesinden yazınız. Hafta sonu oynanan müsabakalar için en geç </a:t>
            </a:r>
            <a:r>
              <a:rPr lang="tr-TR" sz="1400" b="1" dirty="0" smtClean="0"/>
              <a:t>Pazartesi saat </a:t>
            </a:r>
            <a:r>
              <a:rPr lang="tr-TR" sz="1400" b="1" dirty="0"/>
              <a:t>20:00’a kadar, Hafta içi oynanan müsabakalar için ise Müsabakanın oynandığı günün ertesi günün </a:t>
            </a:r>
            <a:r>
              <a:rPr lang="tr-TR" sz="1400" b="1" dirty="0" smtClean="0"/>
              <a:t> saat </a:t>
            </a:r>
            <a:r>
              <a:rPr lang="tr-TR" sz="1400" b="1" dirty="0"/>
              <a:t>20.00’a kadar gönderilecektir.</a:t>
            </a:r>
            <a:r>
              <a:rPr lang="tr-TR" sz="1400" dirty="0"/>
              <a:t> </a:t>
            </a:r>
            <a:endParaRPr lang="tr-TR" sz="1400" dirty="0" smtClean="0"/>
          </a:p>
          <a:p>
            <a:pPr algn="just"/>
            <a:endParaRPr lang="tr-TR" sz="1400" dirty="0"/>
          </a:p>
          <a:p>
            <a:pPr algn="just"/>
            <a:r>
              <a:rPr lang="tr-TR" sz="1400" b="1" dirty="0" smtClean="0">
                <a:solidFill>
                  <a:srgbClr val="FF0000"/>
                </a:solidFill>
              </a:rPr>
              <a:t>16- </a:t>
            </a:r>
            <a:r>
              <a:rPr lang="tr-TR" sz="1400" b="1" dirty="0" smtClean="0"/>
              <a:t>Raporunuzun </a:t>
            </a:r>
            <a:r>
              <a:rPr lang="tr-TR" sz="1400" b="1" dirty="0"/>
              <a:t>değerlendirme bölümlerinde net ifadeler kullanınız. İfadelerinizi Hakemlere değil, İl Hakem Kuruluna yönelik yazınız</a:t>
            </a:r>
            <a:r>
              <a:rPr lang="tr-TR" sz="1400" b="1" dirty="0" smtClean="0"/>
              <a:t>.</a:t>
            </a:r>
          </a:p>
          <a:p>
            <a:pPr algn="just"/>
            <a:endParaRPr lang="tr-TR" sz="1400" b="1" dirty="0"/>
          </a:p>
          <a:p>
            <a:pPr algn="just"/>
            <a:r>
              <a:rPr lang="tr-TR" sz="1400" b="1" dirty="0" smtClean="0">
                <a:solidFill>
                  <a:srgbClr val="CC0000"/>
                </a:solidFill>
              </a:rPr>
              <a:t>17-</a:t>
            </a:r>
            <a:r>
              <a:rPr lang="tr-TR" sz="1400" b="1" dirty="0" smtClean="0"/>
              <a:t> </a:t>
            </a:r>
            <a:r>
              <a:rPr lang="tr-TR" sz="1400" b="1" dirty="0"/>
              <a:t>Rapor tanzim edilmemiş maçlarla ilgili olarak, Gözlemcilere hiçbir </a:t>
            </a:r>
            <a:r>
              <a:rPr lang="tr-TR" sz="1400" b="1" dirty="0" smtClean="0"/>
              <a:t>şekilde ödeme </a:t>
            </a:r>
            <a:r>
              <a:rPr lang="tr-TR" sz="1400" b="1" dirty="0"/>
              <a:t>yapılmayacak  ve maç verilmeyecektir</a:t>
            </a:r>
            <a:r>
              <a:rPr lang="tr-TR" sz="1400" b="1" dirty="0" smtClean="0"/>
              <a:t>.</a:t>
            </a:r>
          </a:p>
          <a:p>
            <a:pPr algn="just"/>
            <a:endParaRPr lang="tr-TR" sz="1400" b="1" dirty="0"/>
          </a:p>
          <a:p>
            <a:pPr algn="just"/>
            <a:r>
              <a:rPr lang="tr-TR" sz="1400" b="1" dirty="0" smtClean="0">
                <a:solidFill>
                  <a:srgbClr val="FF0000"/>
                </a:solidFill>
              </a:rPr>
              <a:t>18-</a:t>
            </a:r>
            <a:r>
              <a:rPr lang="tr-TR" sz="1400" b="1" dirty="0" smtClean="0"/>
              <a:t> </a:t>
            </a:r>
            <a:r>
              <a:rPr lang="tr-TR" sz="1400" b="1" dirty="0"/>
              <a:t>Oyun kuralları </a:t>
            </a:r>
            <a:r>
              <a:rPr lang="tr-TR" sz="1400" b="1" dirty="0" err="1"/>
              <a:t>kitabını’nı</a:t>
            </a:r>
            <a:r>
              <a:rPr lang="tr-TR" sz="1400" b="1" dirty="0"/>
              <a:t>  dikkatlice sık sık okuyunuz</a:t>
            </a:r>
            <a:r>
              <a:rPr lang="tr-TR" sz="1400" b="1" dirty="0" smtClean="0"/>
              <a:t>.</a:t>
            </a:r>
          </a:p>
          <a:p>
            <a:pPr algn="just"/>
            <a:endParaRPr lang="tr-TR" sz="1400" b="1" dirty="0" smtClean="0"/>
          </a:p>
          <a:p>
            <a:pPr marL="0" indent="0" algn="just">
              <a:buNone/>
            </a:pPr>
            <a:endParaRPr lang="tr-TR" sz="1400" dirty="0"/>
          </a:p>
        </p:txBody>
      </p:sp>
    </p:spTree>
    <p:extLst>
      <p:ext uri="{BB962C8B-B14F-4D97-AF65-F5344CB8AC3E}">
        <p14:creationId xmlns:p14="http://schemas.microsoft.com/office/powerpoint/2010/main" val="2983788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solidFill>
                  <a:srgbClr val="0070C0"/>
                </a:solidFill>
                <a:cs typeface="Arial" charset="0"/>
              </a:rPr>
              <a:t/>
            </a:r>
            <a:br>
              <a:rPr lang="tr-TR" sz="2400" b="1" dirty="0" smtClean="0">
                <a:solidFill>
                  <a:srgbClr val="0070C0"/>
                </a:solidFill>
                <a:cs typeface="Arial" charset="0"/>
              </a:rPr>
            </a:br>
            <a:r>
              <a:rPr lang="tr-TR" sz="2400" b="1" dirty="0" smtClean="0">
                <a:solidFill>
                  <a:srgbClr val="0070C0"/>
                </a:solidFill>
                <a:cs typeface="Arial" charset="0"/>
              </a:rPr>
              <a:t>KOCAELİ </a:t>
            </a:r>
            <a:r>
              <a:rPr lang="tr-TR" sz="2400" b="1" dirty="0">
                <a:solidFill>
                  <a:srgbClr val="0070C0"/>
                </a:solidFill>
                <a:cs typeface="Arial" charset="0"/>
              </a:rPr>
              <a:t>İL HAKEM KURULU</a:t>
            </a:r>
            <a:br>
              <a:rPr lang="tr-TR" sz="2400" b="1" dirty="0">
                <a:solidFill>
                  <a:srgbClr val="0070C0"/>
                </a:solidFill>
                <a:cs typeface="Arial" charset="0"/>
              </a:rPr>
            </a:br>
            <a:r>
              <a:rPr lang="tr-TR" sz="2400" b="1" dirty="0">
                <a:solidFill>
                  <a:srgbClr val="0070C0"/>
                </a:solidFill>
                <a:cs typeface="Arial" charset="0"/>
              </a:rPr>
              <a:t>2019 </a:t>
            </a:r>
            <a:r>
              <a:rPr lang="tr-TR" sz="2400" b="1" dirty="0" smtClean="0">
                <a:solidFill>
                  <a:srgbClr val="0070C0"/>
                </a:solidFill>
                <a:cs typeface="Arial" charset="0"/>
              </a:rPr>
              <a:t>– 2020 GÖZLEMCİ TALİMATLARI</a:t>
            </a:r>
            <a:r>
              <a:rPr lang="tr-TR" sz="2400" b="1" dirty="0">
                <a:solidFill>
                  <a:srgbClr val="0070C0"/>
                </a:solidFill>
                <a:cs typeface="Arial" charset="0"/>
              </a:rPr>
              <a:t/>
            </a:r>
            <a:br>
              <a:rPr lang="tr-TR" sz="2400" b="1" dirty="0">
                <a:solidFill>
                  <a:srgbClr val="0070C0"/>
                </a:solidFill>
                <a:cs typeface="Arial" charset="0"/>
              </a:rPr>
            </a:br>
            <a:endParaRPr lang="tr-TR" sz="2400" dirty="0"/>
          </a:p>
        </p:txBody>
      </p:sp>
      <p:sp>
        <p:nvSpPr>
          <p:cNvPr id="3" name="İçerik Yer Tutucusu 2"/>
          <p:cNvSpPr>
            <a:spLocks noGrp="1"/>
          </p:cNvSpPr>
          <p:nvPr>
            <p:ph idx="1"/>
          </p:nvPr>
        </p:nvSpPr>
        <p:spPr/>
        <p:txBody>
          <a:bodyPr/>
          <a:lstStyle/>
          <a:p>
            <a:r>
              <a:rPr lang="tr-TR" sz="1400" b="1" dirty="0" smtClean="0">
                <a:solidFill>
                  <a:srgbClr val="CC0000"/>
                </a:solidFill>
              </a:rPr>
              <a:t>19- </a:t>
            </a:r>
            <a:r>
              <a:rPr lang="tr-TR" sz="1400" b="1" dirty="0"/>
              <a:t>Merkez Hakem Kurulu ve İl Hakem Kurulu tarafından düzenlenen Eğitim seminerlerine geçerli mazeretleri olmadan eğitime katılmayanlara bir sonraki Eğitime kadar görev verilmeyecektir. Mazeretler yazılı olarak yapılacaktır. Mazereti olanlar en geç eğitim gününün bir gün öncesine kadar yazılı olarak bildirecektir.  Acil durumlar istisnadır.</a:t>
            </a:r>
          </a:p>
          <a:p>
            <a:endParaRPr lang="tr-TR" sz="1400" b="1" dirty="0">
              <a:ea typeface="Times New Roman" pitchFamily="18" charset="0"/>
              <a:cs typeface="Arial" charset="0"/>
            </a:endParaRPr>
          </a:p>
          <a:p>
            <a:r>
              <a:rPr lang="tr-TR" sz="1400" b="1" dirty="0" smtClean="0">
                <a:solidFill>
                  <a:srgbClr val="FF0000"/>
                </a:solidFill>
              </a:rPr>
              <a:t>20</a:t>
            </a:r>
            <a:r>
              <a:rPr lang="tr-TR" sz="1400" b="1" dirty="0" smtClean="0">
                <a:solidFill>
                  <a:srgbClr val="FF0000"/>
                </a:solidFill>
              </a:rPr>
              <a:t>-</a:t>
            </a:r>
            <a:r>
              <a:rPr lang="tr-TR" sz="1400" b="1" dirty="0" smtClean="0"/>
              <a:t> </a:t>
            </a:r>
            <a:r>
              <a:rPr lang="tr-TR" sz="1400" b="1" dirty="0"/>
              <a:t>Tüm maç dokümanı ve evrakları ile ilgili kişisel arşiv oluşturunuz.</a:t>
            </a:r>
          </a:p>
          <a:p>
            <a:endParaRPr lang="tr-TR" sz="1400" b="1" dirty="0"/>
          </a:p>
          <a:p>
            <a:r>
              <a:rPr lang="tr-TR" sz="1400" b="1" dirty="0" smtClean="0">
                <a:solidFill>
                  <a:srgbClr val="FF0000"/>
                </a:solidFill>
              </a:rPr>
              <a:t>21-</a:t>
            </a:r>
            <a:r>
              <a:rPr lang="tr-TR" sz="1400" b="1" dirty="0" smtClean="0"/>
              <a:t> </a:t>
            </a:r>
            <a:r>
              <a:rPr lang="tr-TR" sz="1400" b="1" dirty="0"/>
              <a:t>Raporlarını zamanında göndermeyenler ile hatalı raporlar için  </a:t>
            </a:r>
            <a:r>
              <a:rPr lang="tr-TR" sz="1400" b="1" dirty="0" smtClean="0"/>
              <a:t>( 1 ) </a:t>
            </a:r>
            <a:r>
              <a:rPr lang="tr-TR" sz="1400" b="1" dirty="0" smtClean="0"/>
              <a:t>hafta </a:t>
            </a:r>
            <a:r>
              <a:rPr lang="tr-TR" sz="1400" b="1" dirty="0" smtClean="0"/>
              <a:t>müsabaka görevi verilmeyecektir.</a:t>
            </a:r>
            <a:endParaRPr lang="tr-TR" sz="1400" b="1" dirty="0"/>
          </a:p>
          <a:p>
            <a:endParaRPr lang="tr-TR" sz="1400" b="1" dirty="0"/>
          </a:p>
          <a:p>
            <a:r>
              <a:rPr lang="tr-TR" sz="1400" b="1" dirty="0" smtClean="0">
                <a:solidFill>
                  <a:srgbClr val="FF0000"/>
                </a:solidFill>
              </a:rPr>
              <a:t>22- </a:t>
            </a:r>
            <a:r>
              <a:rPr lang="tr-TR" sz="1400" b="1" dirty="0"/>
              <a:t>MHK tarafından müsabaka görevi gelen gözlemciler;  görev bilgisi geldiğinde ivedilikle </a:t>
            </a:r>
            <a:r>
              <a:rPr lang="tr-TR" sz="1400" b="1" dirty="0" smtClean="0"/>
              <a:t>  </a:t>
            </a:r>
            <a:r>
              <a:rPr lang="tr-TR" sz="1400" b="1" dirty="0" smtClean="0"/>
              <a:t> </a:t>
            </a:r>
            <a:r>
              <a:rPr lang="tr-TR" sz="1400" b="1" dirty="0" smtClean="0"/>
              <a:t>Sayın Daimi </a:t>
            </a:r>
            <a:r>
              <a:rPr lang="tr-TR" sz="1400" b="1" dirty="0"/>
              <a:t>Taşkın’a bilgi vereceklerdir. </a:t>
            </a:r>
          </a:p>
          <a:p>
            <a:endParaRPr lang="tr-TR" dirty="0"/>
          </a:p>
        </p:txBody>
      </p:sp>
    </p:spTree>
    <p:extLst>
      <p:ext uri="{BB962C8B-B14F-4D97-AF65-F5344CB8AC3E}">
        <p14:creationId xmlns:p14="http://schemas.microsoft.com/office/powerpoint/2010/main" val="2512542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solidFill>
                  <a:srgbClr val="0070C0"/>
                </a:solidFill>
                <a:cs typeface="Arial" charset="0"/>
              </a:rPr>
              <a:t/>
            </a:r>
            <a:br>
              <a:rPr lang="tr-TR" sz="2400" b="1" dirty="0" smtClean="0">
                <a:solidFill>
                  <a:srgbClr val="0070C0"/>
                </a:solidFill>
                <a:cs typeface="Arial" charset="0"/>
              </a:rPr>
            </a:br>
            <a:r>
              <a:rPr lang="tr-TR" sz="2400" b="1" dirty="0" smtClean="0">
                <a:solidFill>
                  <a:srgbClr val="0070C0"/>
                </a:solidFill>
                <a:cs typeface="Arial" charset="0"/>
              </a:rPr>
              <a:t>KOCAELİ </a:t>
            </a:r>
            <a:r>
              <a:rPr lang="tr-TR" sz="2400" b="1" dirty="0">
                <a:solidFill>
                  <a:srgbClr val="0070C0"/>
                </a:solidFill>
                <a:cs typeface="Arial" charset="0"/>
              </a:rPr>
              <a:t>İL HAKEM KURULU</a:t>
            </a:r>
            <a:br>
              <a:rPr lang="tr-TR" sz="2400" b="1" dirty="0">
                <a:solidFill>
                  <a:srgbClr val="0070C0"/>
                </a:solidFill>
                <a:cs typeface="Arial" charset="0"/>
              </a:rPr>
            </a:br>
            <a:r>
              <a:rPr lang="tr-TR" sz="2400" b="1" dirty="0">
                <a:solidFill>
                  <a:srgbClr val="0070C0"/>
                </a:solidFill>
                <a:cs typeface="Arial" charset="0"/>
              </a:rPr>
              <a:t>2019 </a:t>
            </a:r>
            <a:r>
              <a:rPr lang="tr-TR" sz="2400" b="1" dirty="0" smtClean="0">
                <a:solidFill>
                  <a:srgbClr val="0070C0"/>
                </a:solidFill>
                <a:cs typeface="Arial" charset="0"/>
              </a:rPr>
              <a:t>– 2020 GÖZLEMCİ </a:t>
            </a:r>
            <a:r>
              <a:rPr lang="tr-TR" sz="2400" b="1" dirty="0">
                <a:solidFill>
                  <a:srgbClr val="0070C0"/>
                </a:solidFill>
                <a:cs typeface="Arial" charset="0"/>
              </a:rPr>
              <a:t>TALİMATLARI</a:t>
            </a:r>
            <a:br>
              <a:rPr lang="tr-TR" sz="2400" b="1" dirty="0">
                <a:solidFill>
                  <a:srgbClr val="0070C0"/>
                </a:solidFill>
                <a:cs typeface="Arial" charset="0"/>
              </a:rPr>
            </a:br>
            <a:endParaRPr lang="tr-TR" sz="2400" dirty="0"/>
          </a:p>
        </p:txBody>
      </p:sp>
      <p:sp>
        <p:nvSpPr>
          <p:cNvPr id="3" name="İçerik Yer Tutucusu 2"/>
          <p:cNvSpPr>
            <a:spLocks noGrp="1"/>
          </p:cNvSpPr>
          <p:nvPr>
            <p:ph idx="1"/>
          </p:nvPr>
        </p:nvSpPr>
        <p:spPr/>
        <p:txBody>
          <a:bodyPr/>
          <a:lstStyle/>
          <a:p>
            <a:r>
              <a:rPr lang="tr-TR" sz="1400" b="1" dirty="0" smtClean="0">
                <a:solidFill>
                  <a:srgbClr val="FF0000"/>
                </a:solidFill>
              </a:rPr>
              <a:t>23- </a:t>
            </a:r>
            <a:r>
              <a:rPr lang="tr-TR" sz="1400" b="1" dirty="0">
                <a:cs typeface="Arial" charset="0"/>
              </a:rPr>
              <a:t>Medya kullanımına dikkat  ediniz. Sosyal medyadaki hesaplarınızdan  yanlış anlaşılabilecek </a:t>
            </a:r>
            <a:r>
              <a:rPr lang="tr-TR" sz="1400" b="1" dirty="0" smtClean="0">
                <a:cs typeface="Arial" charset="0"/>
              </a:rPr>
              <a:t>yayınlar, Hakem </a:t>
            </a:r>
            <a:r>
              <a:rPr lang="tr-TR" sz="1400" b="1" dirty="0">
                <a:cs typeface="Arial" charset="0"/>
              </a:rPr>
              <a:t>ve hakem camiası ile futbol takımları hakkında yorum ve olumsuz paylaşım yapmayınız. Sosyal medyada oluşturulan gruplar üzerinden bilgi edinmek amaçlı olsa da paylaşılan maç görüntülerine veya resimlere yorumda bulunmayınız</a:t>
            </a:r>
            <a:r>
              <a:rPr lang="tr-TR" sz="1400" b="1" dirty="0" smtClean="0">
                <a:cs typeface="Arial" charset="0"/>
              </a:rPr>
              <a:t>.</a:t>
            </a:r>
            <a:endParaRPr lang="tr-TR" sz="1400" b="1" dirty="0">
              <a:cs typeface="Arial" charset="0"/>
            </a:endParaRPr>
          </a:p>
          <a:p>
            <a:r>
              <a:rPr lang="tr-TR" sz="1400" b="1" dirty="0" smtClean="0">
                <a:solidFill>
                  <a:srgbClr val="FF0000"/>
                </a:solidFill>
                <a:cs typeface="Arial" charset="0"/>
              </a:rPr>
              <a:t>24- </a:t>
            </a:r>
            <a:r>
              <a:rPr lang="tr-TR" sz="1400" b="1" dirty="0">
                <a:cs typeface="Arial" charset="0"/>
              </a:rPr>
              <a:t>Görevli olduğunuz veya diğer maçlara eş ve dostlarınızı davet etmeyiniz</a:t>
            </a:r>
            <a:r>
              <a:rPr lang="tr-TR" sz="1400" b="1" dirty="0" smtClean="0">
                <a:cs typeface="Arial" charset="0"/>
              </a:rPr>
              <a:t>.</a:t>
            </a:r>
          </a:p>
          <a:p>
            <a:endParaRPr lang="tr-TR" sz="1400" b="1" dirty="0">
              <a:cs typeface="Arial" charset="0"/>
            </a:endParaRPr>
          </a:p>
          <a:p>
            <a:r>
              <a:rPr lang="tr-TR" sz="1400" b="1" dirty="0" smtClean="0">
                <a:solidFill>
                  <a:srgbClr val="FF0000"/>
                </a:solidFill>
                <a:cs typeface="Arial" charset="0"/>
              </a:rPr>
              <a:t>25- </a:t>
            </a:r>
            <a:r>
              <a:rPr lang="tr-TR" sz="1400" b="1" dirty="0">
                <a:cs typeface="Arial" charset="0"/>
              </a:rPr>
              <a:t>Kulüp başkanları, teknik direktörler, futbolcular ve medya ile ilişkilerinizde dikkatli olunuz.</a:t>
            </a:r>
          </a:p>
          <a:p>
            <a:r>
              <a:rPr lang="tr-TR" sz="1400" b="1" dirty="0" smtClean="0">
                <a:solidFill>
                  <a:srgbClr val="FF0000"/>
                </a:solidFill>
                <a:cs typeface="Arial" charset="0"/>
              </a:rPr>
              <a:t>26-</a:t>
            </a:r>
            <a:r>
              <a:rPr lang="tr-TR" sz="1400" b="1" dirty="0" smtClean="0">
                <a:cs typeface="Arial" charset="0"/>
              </a:rPr>
              <a:t> </a:t>
            </a:r>
            <a:r>
              <a:rPr lang="tr-TR" sz="1400" b="1" dirty="0">
                <a:cs typeface="Arial" charset="0"/>
              </a:rPr>
              <a:t>Hakaret içeren sözler gözlemci raporlarına söylendiği şekliyle aynen yazılmamalıdır. ‘ </a:t>
            </a:r>
            <a:r>
              <a:rPr lang="tr-TR" sz="1400" b="1" dirty="0">
                <a:solidFill>
                  <a:srgbClr val="FF0000"/>
                </a:solidFill>
                <a:cs typeface="Arial" charset="0"/>
              </a:rPr>
              <a:t>Onur Kırıcı Dil </a:t>
            </a:r>
            <a:r>
              <a:rPr lang="tr-TR" sz="1400" b="1" dirty="0">
                <a:cs typeface="Arial" charset="0"/>
              </a:rPr>
              <a:t>ya da ‘ </a:t>
            </a:r>
            <a:r>
              <a:rPr lang="tr-TR" sz="1400" b="1" dirty="0">
                <a:solidFill>
                  <a:srgbClr val="FF0000"/>
                </a:solidFill>
                <a:cs typeface="Arial" charset="0"/>
              </a:rPr>
              <a:t>Küfürlü İfade</a:t>
            </a:r>
            <a:r>
              <a:rPr lang="tr-TR" sz="1400" b="1" dirty="0">
                <a:cs typeface="Arial" charset="0"/>
              </a:rPr>
              <a:t> ‘ şeklinde açıklamada bulunmak yeterlidir. Disiplin raporlarına  ise söylendiği şekliyle aynen yazılmalıdır</a:t>
            </a:r>
            <a:r>
              <a:rPr lang="tr-TR" sz="1400" b="1" dirty="0" smtClean="0">
                <a:cs typeface="Arial" charset="0"/>
              </a:rPr>
              <a:t>.</a:t>
            </a:r>
            <a:endParaRPr lang="tr-TR" sz="1400" b="1" dirty="0">
              <a:cs typeface="Arial" charset="0"/>
            </a:endParaRPr>
          </a:p>
          <a:p>
            <a:r>
              <a:rPr lang="tr-TR" sz="1400" b="1" dirty="0" smtClean="0">
                <a:solidFill>
                  <a:srgbClr val="FF0000"/>
                </a:solidFill>
              </a:rPr>
              <a:t>27- </a:t>
            </a:r>
            <a:r>
              <a:rPr lang="tr-TR" sz="1400" b="1" dirty="0"/>
              <a:t>İHK olarak, saygı çerçevesinde belirtilmiş her türlü görüş ve önerilerinize  açık olduğumuzu bilmenizi isteriz.</a:t>
            </a:r>
          </a:p>
          <a:p>
            <a:endParaRPr lang="tr-TR" dirty="0"/>
          </a:p>
        </p:txBody>
      </p:sp>
    </p:spTree>
    <p:extLst>
      <p:ext uri="{BB962C8B-B14F-4D97-AF65-F5344CB8AC3E}">
        <p14:creationId xmlns:p14="http://schemas.microsoft.com/office/powerpoint/2010/main" val="1763062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solidFill>
                  <a:srgbClr val="0070C0"/>
                </a:solidFill>
                <a:cs typeface="Arial" charset="0"/>
              </a:rPr>
              <a:t/>
            </a:r>
            <a:br>
              <a:rPr lang="tr-TR" sz="2400" b="1" dirty="0" smtClean="0">
                <a:solidFill>
                  <a:srgbClr val="0070C0"/>
                </a:solidFill>
                <a:cs typeface="Arial" charset="0"/>
              </a:rPr>
            </a:br>
            <a:r>
              <a:rPr lang="tr-TR" sz="2400" b="1" dirty="0" smtClean="0">
                <a:solidFill>
                  <a:srgbClr val="0070C0"/>
                </a:solidFill>
                <a:cs typeface="Arial" charset="0"/>
              </a:rPr>
              <a:t>KOCAELİ </a:t>
            </a:r>
            <a:r>
              <a:rPr lang="tr-TR" sz="2400" b="1" dirty="0">
                <a:solidFill>
                  <a:srgbClr val="0070C0"/>
                </a:solidFill>
                <a:cs typeface="Arial" charset="0"/>
              </a:rPr>
              <a:t>İL HAKEM KURULU</a:t>
            </a:r>
            <a:br>
              <a:rPr lang="tr-TR" sz="2400" b="1" dirty="0">
                <a:solidFill>
                  <a:srgbClr val="0070C0"/>
                </a:solidFill>
                <a:cs typeface="Arial" charset="0"/>
              </a:rPr>
            </a:br>
            <a:r>
              <a:rPr lang="tr-TR" sz="2400" b="1" dirty="0">
                <a:solidFill>
                  <a:srgbClr val="0070C0"/>
                </a:solidFill>
                <a:cs typeface="Arial" charset="0"/>
              </a:rPr>
              <a:t>2019 </a:t>
            </a:r>
            <a:r>
              <a:rPr lang="tr-TR" sz="2400" b="1" dirty="0" smtClean="0">
                <a:solidFill>
                  <a:srgbClr val="0070C0"/>
                </a:solidFill>
                <a:cs typeface="Arial" charset="0"/>
              </a:rPr>
              <a:t>– 2020 GÖZLEMCİ </a:t>
            </a:r>
            <a:r>
              <a:rPr lang="tr-TR" sz="2400" b="1" dirty="0">
                <a:solidFill>
                  <a:srgbClr val="0070C0"/>
                </a:solidFill>
                <a:cs typeface="Arial" charset="0"/>
              </a:rPr>
              <a:t>TALİMATLARI</a:t>
            </a:r>
            <a:br>
              <a:rPr lang="tr-TR" sz="2400" b="1" dirty="0">
                <a:solidFill>
                  <a:srgbClr val="0070C0"/>
                </a:solidFill>
                <a:cs typeface="Arial" charset="0"/>
              </a:rPr>
            </a:br>
            <a:endParaRPr lang="tr-TR" sz="2400" dirty="0"/>
          </a:p>
        </p:txBody>
      </p:sp>
      <p:sp>
        <p:nvSpPr>
          <p:cNvPr id="3" name="İçerik Yer Tutucusu 2"/>
          <p:cNvSpPr>
            <a:spLocks noGrp="1"/>
          </p:cNvSpPr>
          <p:nvPr>
            <p:ph idx="1"/>
          </p:nvPr>
        </p:nvSpPr>
        <p:spPr/>
        <p:txBody>
          <a:bodyPr/>
          <a:lstStyle/>
          <a:p>
            <a:pPr algn="ctr"/>
            <a:endParaRPr lang="tr-TR" b="1" dirty="0" smtClean="0"/>
          </a:p>
          <a:p>
            <a:pPr algn="ctr"/>
            <a:r>
              <a:rPr lang="tr-TR" b="1" dirty="0" smtClean="0"/>
              <a:t>Hepinize </a:t>
            </a:r>
            <a:r>
              <a:rPr lang="tr-TR" b="1" dirty="0"/>
              <a:t>başarılar dileriz.</a:t>
            </a:r>
          </a:p>
          <a:p>
            <a:endParaRPr lang="tr-TR" b="1" dirty="0"/>
          </a:p>
          <a:p>
            <a:pPr algn="ctr"/>
            <a:r>
              <a:rPr lang="tr-TR" b="1" dirty="0">
                <a:solidFill>
                  <a:srgbClr val="0070C0"/>
                </a:solidFill>
              </a:rPr>
              <a:t>KOCAELİ İL HAKEM KURULU</a:t>
            </a:r>
            <a:endParaRPr lang="tr-TR" sz="1400" dirty="0">
              <a:solidFill>
                <a:srgbClr val="0070C0"/>
              </a:solidFill>
            </a:endParaRPr>
          </a:p>
          <a:p>
            <a:r>
              <a:rPr lang="tr-TR" sz="1400" dirty="0"/>
              <a:t> </a:t>
            </a:r>
          </a:p>
          <a:p>
            <a:endParaRPr lang="tr-TR" dirty="0"/>
          </a:p>
        </p:txBody>
      </p:sp>
    </p:spTree>
    <p:extLst>
      <p:ext uri="{BB962C8B-B14F-4D97-AF65-F5344CB8AC3E}">
        <p14:creationId xmlns:p14="http://schemas.microsoft.com/office/powerpoint/2010/main" val="560988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ff1">
  <a:themeElements>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Özel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Özel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Özel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Özel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Özel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Özel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Özel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Özel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Özel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Özel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Özel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Özel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arsayılan Tasarım">
  <a:themeElements>
    <a:clrScheme name="Özel 15">
      <a:dk1>
        <a:srgbClr val="000000"/>
      </a:dk1>
      <a:lt1>
        <a:srgbClr val="FFFFFF"/>
      </a:lt1>
      <a:dk2>
        <a:srgbClr val="000000"/>
      </a:dk2>
      <a:lt2>
        <a:srgbClr val="F2F8ED"/>
      </a:lt2>
      <a:accent1>
        <a:srgbClr val="B0FFB0"/>
      </a:accent1>
      <a:accent2>
        <a:srgbClr val="D8EACA"/>
      </a:accent2>
      <a:accent3>
        <a:srgbClr val="FFFFFF"/>
      </a:accent3>
      <a:accent4>
        <a:srgbClr val="000000"/>
      </a:accent4>
      <a:accent5>
        <a:srgbClr val="AFFFAF"/>
      </a:accent5>
      <a:accent6>
        <a:srgbClr val="D8EACA"/>
      </a:accent6>
      <a:hlink>
        <a:srgbClr val="006699"/>
      </a:hlink>
      <a:folHlink>
        <a:srgbClr val="0070A8"/>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Özel Tasarım">
  <a:themeElements>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Özel Tasarı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Özel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Özel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Özel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Özel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Özel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Özel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Özel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Özel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Özel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Özel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Özel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Özel Tasarım">
  <a:themeElements>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Özel Tasarı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Özel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Özel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Özel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Özel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Özel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Özel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Özel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Özel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Özel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Özel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Özel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Özel Tasarım">
  <a:themeElements>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Özel Tasarı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zel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Özel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Özel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Özel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Özel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Özel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Özel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Özel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Özel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Özel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Özel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Özel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tff1</Template>
  <TotalTime>3629</TotalTime>
  <Words>616</Words>
  <Application>Microsoft Office PowerPoint</Application>
  <PresentationFormat>Ekran Gösterisi (16:9)</PresentationFormat>
  <Paragraphs>63</Paragraphs>
  <Slides>8</Slides>
  <Notes>1</Notes>
  <HiddenSlides>0</HiddenSlides>
  <MMClips>0</MMClips>
  <ScaleCrop>false</ScaleCrop>
  <HeadingPairs>
    <vt:vector size="4" baseType="variant">
      <vt:variant>
        <vt:lpstr>Tema</vt:lpstr>
      </vt:variant>
      <vt:variant>
        <vt:i4>5</vt:i4>
      </vt:variant>
      <vt:variant>
        <vt:lpstr>Slayt Başlıkları</vt:lpstr>
      </vt:variant>
      <vt:variant>
        <vt:i4>8</vt:i4>
      </vt:variant>
    </vt:vector>
  </HeadingPairs>
  <TitlesOfParts>
    <vt:vector size="13" baseType="lpstr">
      <vt:lpstr>tff1</vt:lpstr>
      <vt:lpstr>Varsayılan Tasarım</vt:lpstr>
      <vt:lpstr>Özel Tasarım</vt:lpstr>
      <vt:lpstr>1_Özel Tasarım</vt:lpstr>
      <vt:lpstr>2_Özel Tasarım</vt:lpstr>
      <vt:lpstr>PowerPoint Sunusu</vt:lpstr>
      <vt:lpstr>  KOCAELİ İL HAKEM KURULU 2019 - 2020 GÖZLEMCİ TALİMATLARI </vt:lpstr>
      <vt:lpstr>  KOCAELİ İL HAKEM KURULU 2019 - 2020 GÖZLEMCİ TALİMATLARI </vt:lpstr>
      <vt:lpstr> KOCAELİ İL HAKEM KURULU 2019 - 2020 GÖZLEMCİ TALİMATLARI </vt:lpstr>
      <vt:lpstr> KOCAELİ İL HAKEM KURULU 2019 - 2020 GÖZLEMCİ TALİMATLARI </vt:lpstr>
      <vt:lpstr> KOCAELİ İL HAKEM KURULU 2019 – 2020 GÖZLEMCİ TALİMATLARI </vt:lpstr>
      <vt:lpstr> KOCAELİ İL HAKEM KURULU 2019 – 2020 GÖZLEMCİ TALİMATLARI </vt:lpstr>
      <vt:lpstr> KOCAELİ İL HAKEM KURULU 2019 – 2020 GÖZLEMCİ TALİMATLARI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Yönlendirici Sorular</dc:title>
  <dc:creator>HP</dc:creator>
  <cp:lastModifiedBy>Casper</cp:lastModifiedBy>
  <cp:revision>410</cp:revision>
  <dcterms:created xsi:type="dcterms:W3CDTF">2009-11-24T21:35:22Z</dcterms:created>
  <dcterms:modified xsi:type="dcterms:W3CDTF">2019-09-04T19:36:10Z</dcterms:modified>
</cp:coreProperties>
</file>